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425E014-7147-44AC-95DE-9B17C067125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6DA56F0-4F80-48AE-940A-D1C0F9821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648C526-CC7E-4459-B673-8EC837201272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3AAC52B-3FEE-448C-98B6-2CE8BF098760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0419AEA-8421-42A9-B0EB-5A2513F32A22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C8CA63-467A-402A-8ACE-AE4F5899198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17E2A-1090-4E5B-AE03-A227F56C8B5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DAB6-2EC7-4488-8262-DBBD8480B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D7F0D-7460-41B6-8288-86412116CD1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310A7-41BA-47B7-B677-94AE81763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53F68-1755-42F2-8EAE-86313E07345A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AB71B-FB73-4C37-96B9-28E48EB07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38BE7-4D4E-4CD1-910D-944C2A512F65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B5752-9F8D-4F7B-860A-42C269EE1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4431-9E2E-4902-BD41-DD8D1C5A188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73532-C8E1-4756-B128-6A1653C3A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343F6-0D57-4BD9-B66C-09AFA00A1302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1BDA9-2C4C-4873-81B7-6F5DF14DF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B5206-61ED-4B37-BC12-0D6AE851526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4C061-0B74-490F-B22C-19966098A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EB36-3505-4B0C-A08B-631EAEDA9E6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AF554-04D1-4E94-82C9-90DFBA5DA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F78D5-D1AA-46B2-A373-890BC66B7DB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5C5CA-DCE5-46D5-8099-625E71B41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3543B-D74F-4937-A239-643D2BAB6D78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4D5FC-3579-4949-8B26-1779C52C4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905B6-FA33-4AB1-8E10-8D3C4BEE4C8D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649A-44DE-4C0C-B6B6-DE116F4BC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1C8D51-9241-4CE3-9536-B549352761C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3D6748-FE3E-4502-83B5-9C03B56F0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микрорайон «В», д. 33. 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7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752725"/>
            <a:ext cx="7705725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0113" y="1230313"/>
            <a:ext cx="7253287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микрорайон «В», д.33. 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644900"/>
            <a:ext cx="60213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</a:t>
            </a:r>
            <a:r>
              <a:rPr lang="ru-RU" sz="1200" b="1" u="sng">
                <a:cs typeface="Times New Roman" pitchFamily="18" charset="0"/>
              </a:rPr>
              <a:t>т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</a:t>
            </a:r>
            <a:r>
              <a:rPr lang="ru-RU" sz="1200" i="1">
                <a:cs typeface="Times New Roman" pitchFamily="18" charset="0"/>
              </a:rPr>
              <a:t>, пристройка к жилому дому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</a:t>
            </a:r>
            <a:r>
              <a:rPr lang="ru-RU" sz="1200" i="1">
                <a:cs typeface="Times New Roman" pitchFamily="18" charset="0"/>
              </a:rPr>
              <a:t>770,5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</a:t>
            </a:r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                         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84213" y="1454150"/>
            <a:ext cx="3455987" cy="266382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4465637" cy="5040312"/>
          </a:xfrm>
          <a:prstGeom prst="rect">
            <a:avLst/>
          </a:prstGeom>
          <a:noFill/>
        </p:spPr>
      </p:pic>
      <p:pic>
        <p:nvPicPr>
          <p:cNvPr id="18448" name="Picture 16" descr="IMG_167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1196975"/>
            <a:ext cx="3313112" cy="2679700"/>
          </a:xfrm>
          <a:prstGeom prst="rect">
            <a:avLst/>
          </a:prstGeom>
          <a:noFill/>
        </p:spPr>
      </p:pic>
      <p:pic>
        <p:nvPicPr>
          <p:cNvPr id="18449" name="Picture 17" descr="IMG_167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221163"/>
            <a:ext cx="3311525" cy="2287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5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2" descr="Безымян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96975"/>
            <a:ext cx="8713788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95</Words>
  <Application>Microsoft Office PowerPoint</Application>
  <PresentationFormat>Экран (4:3)</PresentationFormat>
  <Paragraphs>31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20</cp:revision>
  <cp:lastPrinted>2016-06-07T12:16:33Z</cp:lastPrinted>
  <dcterms:created xsi:type="dcterms:W3CDTF">2016-05-31T06:40:58Z</dcterms:created>
  <dcterms:modified xsi:type="dcterms:W3CDTF">2017-05-03T08:05:47Z</dcterms:modified>
</cp:coreProperties>
</file>