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60" r:id="rId2"/>
    <p:sldId id="261" r:id="rId3"/>
    <p:sldId id="262" r:id="rId4"/>
    <p:sldId id="259" r:id="rId5"/>
  </p:sldIdLst>
  <p:sldSz cx="9144000" cy="6858000" type="screen4x3"/>
  <p:notesSz cx="6797675" cy="9926638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1450" y="53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00569E3A-8DC4-43A8-986A-1DC2EEDD1F31}" type="datetimeFigureOut">
              <a:rPr lang="ru-RU"/>
              <a:pPr>
                <a:defRPr/>
              </a:pPr>
              <a:t>03.05.2017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450" y="4714875"/>
            <a:ext cx="5438775" cy="44672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688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D6AEA366-E237-46F5-BF03-97E4A7471C8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19163" y="746125"/>
            <a:ext cx="4959350" cy="372110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362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15363" name="Номер слайда 3"/>
          <p:cNvSpPr txBox="1">
            <a:spLocks noGrp="1"/>
          </p:cNvSpPr>
          <p:nvPr/>
        </p:nvSpPr>
        <p:spPr bwMode="auto">
          <a:xfrm>
            <a:off x="3849688" y="9428163"/>
            <a:ext cx="2946400" cy="496887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anchor="b"/>
          <a:lstStyle/>
          <a:p>
            <a:pPr algn="r">
              <a:defRPr/>
            </a:pPr>
            <a:fld id="{730095A3-9AFA-4AD2-94A4-295F033C01BB}" type="slidenum">
              <a:rPr lang="ru-RU" sz="1200">
                <a:latin typeface="+mn-lt"/>
              </a:rPr>
              <a:pPr algn="r">
                <a:defRPr/>
              </a:pPr>
              <a:t>1</a:t>
            </a:fld>
            <a:endParaRPr lang="ru-RU" sz="1200">
              <a:latin typeface="+mn-lt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19163" y="746125"/>
            <a:ext cx="4959350" cy="372110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410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17411" name="Номер слайда 3"/>
          <p:cNvSpPr txBox="1">
            <a:spLocks noGrp="1"/>
          </p:cNvSpPr>
          <p:nvPr/>
        </p:nvSpPr>
        <p:spPr bwMode="auto">
          <a:xfrm>
            <a:off x="3849688" y="9428163"/>
            <a:ext cx="2946400" cy="496887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anchor="b"/>
          <a:lstStyle/>
          <a:p>
            <a:pPr algn="r">
              <a:defRPr/>
            </a:pPr>
            <a:fld id="{7C3BF3A7-EC73-47B8-A984-D3D23E0B2DD1}" type="slidenum">
              <a:rPr lang="ru-RU" sz="1200">
                <a:latin typeface="+mn-lt"/>
              </a:rPr>
              <a:pPr algn="r">
                <a:defRPr/>
              </a:pPr>
              <a:t>2</a:t>
            </a:fld>
            <a:endParaRPr lang="ru-RU" sz="1200">
              <a:latin typeface="+mn-lt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19163" y="746125"/>
            <a:ext cx="4959350" cy="372110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9458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19459" name="Номер слайда 3"/>
          <p:cNvSpPr txBox="1">
            <a:spLocks noGrp="1"/>
          </p:cNvSpPr>
          <p:nvPr/>
        </p:nvSpPr>
        <p:spPr bwMode="auto">
          <a:xfrm>
            <a:off x="3849688" y="9428163"/>
            <a:ext cx="2946400" cy="496887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anchor="b"/>
          <a:lstStyle/>
          <a:p>
            <a:pPr algn="r">
              <a:defRPr/>
            </a:pPr>
            <a:fld id="{75A0599A-C2D4-4C06-8A23-21E944478738}" type="slidenum">
              <a:rPr lang="ru-RU" sz="1200">
                <a:latin typeface="+mn-lt"/>
              </a:rPr>
              <a:pPr algn="r">
                <a:defRPr/>
              </a:pPr>
              <a:t>3</a:t>
            </a:fld>
            <a:endParaRPr lang="ru-RU" sz="1200">
              <a:latin typeface="+mn-lt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19163" y="746125"/>
            <a:ext cx="4959350" cy="372110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1506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21507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8D3F925-D7D2-4C92-B2EB-9534AADC95D1}" type="slidenum">
              <a:rPr lang="ru-RU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</a:t>
            </a:fld>
            <a:endParaRPr lang="ru-RU">
              <a:cs typeface="Arial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A072F3-26FE-489A-AA7E-BB4C435846EA}" type="datetimeFigureOut">
              <a:rPr lang="ru-RU"/>
              <a:pPr>
                <a:defRPr/>
              </a:pPr>
              <a:t>03.05.2017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F9417A-AFD8-4E90-87A5-5C920EDC1E8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6A5A93-C114-4BAC-B0E1-E77CEBBB4C04}" type="datetimeFigureOut">
              <a:rPr lang="ru-RU"/>
              <a:pPr>
                <a:defRPr/>
              </a:pPr>
              <a:t>03.05.2017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F1CD62-1B64-4BCB-8AE4-2A130452D88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B5F96D-0DA4-4F43-AC92-EDB48F759081}" type="datetimeFigureOut">
              <a:rPr lang="ru-RU"/>
              <a:pPr>
                <a:defRPr/>
              </a:pPr>
              <a:t>03.05.2017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790926-B79C-486B-9B33-5F55A07862F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01E811-A353-4399-BDF9-9E942A91E1FC}" type="datetimeFigureOut">
              <a:rPr lang="ru-RU"/>
              <a:pPr>
                <a:defRPr/>
              </a:pPr>
              <a:t>03.05.2017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C6EFA9-040E-4444-A21E-E76ECB1E473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7C332B-57D5-42C8-AC00-6F754552D6C8}" type="datetimeFigureOut">
              <a:rPr lang="ru-RU"/>
              <a:pPr>
                <a:defRPr/>
              </a:pPr>
              <a:t>03.05.2017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64330B-E20F-4E6B-882C-38C674F1985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3FCDF8-FAE2-41FC-A5A1-625D6DF7AFB9}" type="datetimeFigureOut">
              <a:rPr lang="ru-RU"/>
              <a:pPr>
                <a:defRPr/>
              </a:pPr>
              <a:t>03.05.2017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6EEB19-8791-44C1-8897-90D64215554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7998AF-37D9-41FB-8CB4-69AE68C3745D}" type="datetimeFigureOut">
              <a:rPr lang="ru-RU"/>
              <a:pPr>
                <a:defRPr/>
              </a:pPr>
              <a:t>03.05.2017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F73287-730E-44BF-ADFD-785EAAFB34E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284337-9D74-496D-90FC-E07375E0369B}" type="datetimeFigureOut">
              <a:rPr lang="ru-RU"/>
              <a:pPr>
                <a:defRPr/>
              </a:pPr>
              <a:t>03.05.2017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307196-06F9-4910-BE34-10DEDA5A3AA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DDC0BE-058B-4F96-AD29-05A4E5F7584F}" type="datetimeFigureOut">
              <a:rPr lang="ru-RU"/>
              <a:pPr>
                <a:defRPr/>
              </a:pPr>
              <a:t>03.05.2017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C6FE36-CB69-4783-B63E-9ABC9E66E0F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BFBFB2-4E3A-44D4-8638-7C1C079E9D50}" type="datetimeFigureOut">
              <a:rPr lang="ru-RU"/>
              <a:pPr>
                <a:defRPr/>
              </a:pPr>
              <a:t>03.05.2017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F82321-8E54-4A2B-A326-01204C90ADB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14F8AB-9AC7-4735-A729-EDD8D5874535}" type="datetimeFigureOut">
              <a:rPr lang="ru-RU"/>
              <a:pPr>
                <a:defRPr/>
              </a:pPr>
              <a:t>03.05.2017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0FA31B-C8FA-4608-A020-2BC5F8750D6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4616DE9C-FA8E-4B5C-8D25-590B286B14B7}" type="datetimeFigureOut">
              <a:rPr lang="ru-RU"/>
              <a:pPr>
                <a:defRPr/>
              </a:pPr>
              <a:t>03.05.2017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0AD51DC1-CA7A-412B-A712-98413E56F89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.jpeg"/><Relationship Id="rId4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7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.jpeg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Picture 23" descr="C:\LEXXX\фон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028700"/>
            <a:ext cx="9144000" cy="5829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4338" name="Группа 27"/>
          <p:cNvGrpSpPr>
            <a:grpSpLocks/>
          </p:cNvGrpSpPr>
          <p:nvPr/>
        </p:nvGrpSpPr>
        <p:grpSpPr bwMode="auto">
          <a:xfrm>
            <a:off x="0" y="1028700"/>
            <a:ext cx="9144000" cy="61913"/>
            <a:chOff x="0" y="332656"/>
            <a:chExt cx="9144000" cy="1152128"/>
          </a:xfrm>
        </p:grpSpPr>
        <p:sp>
          <p:nvSpPr>
            <p:cNvPr id="21" name="Прямоугольник 20"/>
            <p:cNvSpPr/>
            <p:nvPr/>
          </p:nvSpPr>
          <p:spPr>
            <a:xfrm>
              <a:off x="0" y="332656"/>
              <a:ext cx="9144000" cy="1152128"/>
            </a:xfrm>
            <a:prstGeom prst="rect">
              <a:avLst/>
            </a:prstGeom>
            <a:solidFill>
              <a:schemeClr val="bg1">
                <a:alpha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/>
            </a:p>
          </p:txBody>
        </p:sp>
        <p:sp>
          <p:nvSpPr>
            <p:cNvPr id="22" name="Прямоугольник 21"/>
            <p:cNvSpPr/>
            <p:nvPr/>
          </p:nvSpPr>
          <p:spPr>
            <a:xfrm>
              <a:off x="0" y="332656"/>
              <a:ext cx="9144000" cy="1080120"/>
            </a:xfrm>
            <a:prstGeom prst="rect">
              <a:avLst/>
            </a:prstGeom>
            <a:gradFill>
              <a:gsLst>
                <a:gs pos="6000">
                  <a:schemeClr val="accent1">
                    <a:tint val="66000"/>
                    <a:satMod val="160000"/>
                    <a:alpha val="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/>
            </a:p>
          </p:txBody>
        </p:sp>
      </p:grpSp>
      <p:sp>
        <p:nvSpPr>
          <p:cNvPr id="16" name="Rectangle 20"/>
          <p:cNvSpPr>
            <a:spLocks noChangeArrowheads="1"/>
          </p:cNvSpPr>
          <p:nvPr/>
        </p:nvSpPr>
        <p:spPr bwMode="auto">
          <a:xfrm>
            <a:off x="250825" y="1643063"/>
            <a:ext cx="8509000" cy="1006475"/>
          </a:xfrm>
          <a:prstGeom prst="rect">
            <a:avLst/>
          </a:prstGeom>
          <a:noFill/>
          <a:ln>
            <a:noFill/>
          </a:ln>
          <a:extLst/>
        </p:spPr>
        <p:txBody>
          <a:bodyPr lIns="91417" tIns="45709" rIns="91417" bIns="45709" anchor="ctr">
            <a:spAutoFit/>
          </a:bodyPr>
          <a:lstStyle/>
          <a:p>
            <a:pPr algn="ctr">
              <a:defRPr/>
            </a:pPr>
            <a:r>
              <a:rPr lang="ru-RU" sz="2000">
                <a:effectLst>
                  <a:outerShdw blurRad="38100" dist="38100" dir="2700000" algn="tl">
                    <a:srgbClr val="C0C0C0"/>
                  </a:outerShdw>
                </a:effectLst>
                <a:latin typeface="Century Gothic" pitchFamily="34" charset="0"/>
                <a:cs typeface="Times New Roman" pitchFamily="18" charset="0"/>
              </a:rPr>
              <a:t>Информация </a:t>
            </a:r>
          </a:p>
          <a:p>
            <a:pPr algn="ctr">
              <a:defRPr/>
            </a:pPr>
            <a:r>
              <a:rPr lang="ru-RU" sz="2000">
                <a:effectLst>
                  <a:outerShdw blurRad="38100" dist="38100" dir="2700000" algn="tl">
                    <a:srgbClr val="C0C0C0"/>
                  </a:outerShdw>
                </a:effectLst>
                <a:latin typeface="Century Gothic" pitchFamily="34" charset="0"/>
                <a:cs typeface="Times New Roman" pitchFamily="18" charset="0"/>
              </a:rPr>
              <a:t>об объекте недвижимости, расположенном по адресу:</a:t>
            </a:r>
          </a:p>
          <a:p>
            <a:pPr algn="ctr">
              <a:defRPr/>
            </a:pPr>
            <a:r>
              <a:rPr lang="ru-RU" sz="2000">
                <a:effectLst>
                  <a:outerShdw blurRad="38100" dist="38100" dir="2700000" algn="tl">
                    <a:srgbClr val="C0C0C0"/>
                  </a:outerShdw>
                </a:effectLst>
                <a:latin typeface="Century Gothic" pitchFamily="34" charset="0"/>
                <a:cs typeface="Times New Roman" pitchFamily="18" charset="0"/>
              </a:rPr>
              <a:t>Московская область, </a:t>
            </a:r>
            <a:r>
              <a:rPr lang="ru-RU" sz="2000">
                <a:effectLst>
                  <a:outerShdw blurRad="38100" dist="38100" dir="2700000" algn="tl">
                    <a:srgbClr val="C0C0C0"/>
                  </a:outerShdw>
                </a:effectLst>
                <a:cs typeface="Times New Roman" pitchFamily="18" charset="0"/>
              </a:rPr>
              <a:t>город Пущино, микрорайон «АБ», здание Дома Быта. </a:t>
            </a:r>
          </a:p>
        </p:txBody>
      </p:sp>
      <p:sp>
        <p:nvSpPr>
          <p:cNvPr id="14340" name="TextBox 13"/>
          <p:cNvSpPr txBox="1">
            <a:spLocks noChangeArrowheads="1"/>
          </p:cNvSpPr>
          <p:nvPr/>
        </p:nvSpPr>
        <p:spPr bwMode="auto">
          <a:xfrm>
            <a:off x="971550" y="333375"/>
            <a:ext cx="2097088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000" b="1">
                <a:solidFill>
                  <a:schemeClr val="tx2"/>
                </a:solidFill>
              </a:rPr>
              <a:t>Администрация города Пущино Московской области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2778125" y="3284538"/>
            <a:ext cx="3455988" cy="2665412"/>
          </a:xfrm>
          <a:prstGeom prst="rect">
            <a:avLst/>
          </a:prstGeom>
          <a:noFill/>
          <a:ln>
            <a:solidFill>
              <a:schemeClr val="tx1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chemeClr val="tx1"/>
                </a:solidFill>
                <a:latin typeface="Century Gothic" panose="020B0502020202020204" pitchFamily="34" charset="0"/>
              </a:rPr>
              <a:t>Фотография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chemeClr val="tx1"/>
                </a:solidFill>
                <a:latin typeface="Century Gothic" panose="020B0502020202020204" pitchFamily="34" charset="0"/>
              </a:rPr>
              <a:t>объекта</a:t>
            </a:r>
          </a:p>
        </p:txBody>
      </p:sp>
      <p:pic>
        <p:nvPicPr>
          <p:cNvPr id="14342" name="Picture 12" descr="GERB72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0825" y="188913"/>
            <a:ext cx="704850" cy="87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3" name="Picture 12" descr="IMG_1659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87450" y="2824163"/>
            <a:ext cx="6769100" cy="4033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Picture 23" descr="C:\LEXXX\фон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028700"/>
            <a:ext cx="9144000" cy="5829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6386" name="Группа 27"/>
          <p:cNvGrpSpPr>
            <a:grpSpLocks/>
          </p:cNvGrpSpPr>
          <p:nvPr/>
        </p:nvGrpSpPr>
        <p:grpSpPr bwMode="auto">
          <a:xfrm>
            <a:off x="0" y="1028700"/>
            <a:ext cx="9144000" cy="61913"/>
            <a:chOff x="0" y="332656"/>
            <a:chExt cx="9144000" cy="1152128"/>
          </a:xfrm>
        </p:grpSpPr>
        <p:sp>
          <p:nvSpPr>
            <p:cNvPr id="21" name="Прямоугольник 20"/>
            <p:cNvSpPr/>
            <p:nvPr/>
          </p:nvSpPr>
          <p:spPr>
            <a:xfrm>
              <a:off x="0" y="332656"/>
              <a:ext cx="9144000" cy="1152128"/>
            </a:xfrm>
            <a:prstGeom prst="rect">
              <a:avLst/>
            </a:prstGeom>
            <a:solidFill>
              <a:schemeClr val="bg1">
                <a:alpha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/>
            </a:p>
          </p:txBody>
        </p:sp>
        <p:sp>
          <p:nvSpPr>
            <p:cNvPr id="22" name="Прямоугольник 21"/>
            <p:cNvSpPr/>
            <p:nvPr/>
          </p:nvSpPr>
          <p:spPr>
            <a:xfrm>
              <a:off x="0" y="332656"/>
              <a:ext cx="9144000" cy="1080120"/>
            </a:xfrm>
            <a:prstGeom prst="rect">
              <a:avLst/>
            </a:prstGeom>
            <a:gradFill>
              <a:gsLst>
                <a:gs pos="6000">
                  <a:schemeClr val="accent1">
                    <a:tint val="66000"/>
                    <a:satMod val="160000"/>
                    <a:alpha val="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/>
            </a:p>
          </p:txBody>
        </p:sp>
      </p:grpSp>
      <p:sp>
        <p:nvSpPr>
          <p:cNvPr id="16387" name="Rectangle 20"/>
          <p:cNvSpPr>
            <a:spLocks noChangeArrowheads="1"/>
          </p:cNvSpPr>
          <p:nvPr/>
        </p:nvSpPr>
        <p:spPr bwMode="auto">
          <a:xfrm>
            <a:off x="0" y="2349500"/>
            <a:ext cx="6119813" cy="731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17" tIns="45709" rIns="91417" bIns="45709" anchor="ctr">
            <a:spAutoFit/>
          </a:bodyPr>
          <a:lstStyle/>
          <a:p>
            <a:r>
              <a:rPr lang="ru-RU" sz="1200" b="1" u="sng">
                <a:latin typeface="Century Gothic" pitchFamily="34" charset="0"/>
                <a:cs typeface="Times New Roman" pitchFamily="18" charset="0"/>
              </a:rPr>
              <a:t>Месторасположение имущества:</a:t>
            </a:r>
          </a:p>
          <a:p>
            <a:r>
              <a:rPr lang="ru-RU" sz="1200" i="1">
                <a:latin typeface="Century Gothic" pitchFamily="34" charset="0"/>
                <a:cs typeface="Times New Roman" pitchFamily="18" charset="0"/>
              </a:rPr>
              <a:t>Расстояние по прямой, Пущино: от МКАД 82 км на юг</a:t>
            </a:r>
            <a:r>
              <a:rPr lang="ru-RU" sz="1200" i="1">
                <a:cs typeface="Times New Roman" pitchFamily="18" charset="0"/>
              </a:rPr>
              <a:t>,</a:t>
            </a:r>
            <a:r>
              <a:rPr lang="ru-RU" sz="1200" i="1">
                <a:latin typeface="Century Gothic" pitchFamily="34" charset="0"/>
                <a:cs typeface="Times New Roman" pitchFamily="18" charset="0"/>
              </a:rPr>
              <a:t> от центра Москвы 102 км. по Симферопольскому шоссе (трасса М2 «Крым») </a:t>
            </a:r>
            <a:r>
              <a:rPr lang="ru-RU"/>
              <a:t>  </a:t>
            </a:r>
          </a:p>
        </p:txBody>
      </p:sp>
      <p:pic>
        <p:nvPicPr>
          <p:cNvPr id="16388" name="Picture 2" descr="H:\Карты\moskovskaya_oblast_1.tif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40313" y="2565400"/>
            <a:ext cx="4103687" cy="386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9" name="Oval 19"/>
          <p:cNvSpPr>
            <a:spLocks noChangeArrowheads="1"/>
          </p:cNvSpPr>
          <p:nvPr/>
        </p:nvSpPr>
        <p:spPr bwMode="auto">
          <a:xfrm>
            <a:off x="7019925" y="5589588"/>
            <a:ext cx="73025" cy="71437"/>
          </a:xfrm>
          <a:prstGeom prst="ellipse">
            <a:avLst/>
          </a:prstGeom>
          <a:solidFill>
            <a:srgbClr val="FF0000">
              <a:alpha val="85097"/>
            </a:srgbClr>
          </a:solidFill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lIns="91428" tIns="45714" rIns="91428" bIns="45714" anchor="ctr"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873125" y="1214438"/>
            <a:ext cx="7253288" cy="730250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>
            <a:spAutoFit/>
          </a:bodyPr>
          <a:lstStyle/>
          <a:p>
            <a:pPr algn="ctr">
              <a:defRPr/>
            </a:pPr>
            <a:r>
              <a:rPr lang="ru-RU" sz="140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Информация </a:t>
            </a:r>
          </a:p>
          <a:p>
            <a:pPr algn="ctr">
              <a:defRPr/>
            </a:pPr>
            <a:r>
              <a:rPr lang="ru-RU" sz="140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об объекте недвижимости, расположенном по адресу:</a:t>
            </a:r>
          </a:p>
          <a:p>
            <a:pPr algn="ctr">
              <a:defRPr/>
            </a:pPr>
            <a:r>
              <a:rPr lang="ru-RU" sz="140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Московская область, город Пущино, микрорайон «Аб», здание Дома Быта.</a:t>
            </a:r>
            <a:endParaRPr lang="ru-RU"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cs typeface="Arial" charset="0"/>
            </a:endParaRPr>
          </a:p>
        </p:txBody>
      </p:sp>
      <p:sp>
        <p:nvSpPr>
          <p:cNvPr id="16391" name="Rectangle 20"/>
          <p:cNvSpPr>
            <a:spLocks noChangeArrowheads="1"/>
          </p:cNvSpPr>
          <p:nvPr/>
        </p:nvSpPr>
        <p:spPr bwMode="auto">
          <a:xfrm>
            <a:off x="179388" y="3762375"/>
            <a:ext cx="6021387" cy="1674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17" tIns="45709" rIns="91417" bIns="45709" anchor="ctr">
            <a:spAutoFit/>
          </a:bodyPr>
          <a:lstStyle/>
          <a:p>
            <a:r>
              <a:rPr lang="ru-RU" sz="1200" b="1" u="sng">
                <a:latin typeface="Century Gothic" pitchFamily="34" charset="0"/>
                <a:cs typeface="Times New Roman" pitchFamily="18" charset="0"/>
              </a:rPr>
              <a:t>Объект </a:t>
            </a:r>
            <a:r>
              <a:rPr lang="ru-RU" sz="1200">
                <a:latin typeface="Century Gothic" pitchFamily="34" charset="0"/>
                <a:cs typeface="Times New Roman" pitchFamily="18" charset="0"/>
              </a:rPr>
              <a:t>	                  </a:t>
            </a:r>
            <a:r>
              <a:rPr lang="ru-RU" sz="1200" i="1">
                <a:latin typeface="Century Gothic" pitchFamily="34" charset="0"/>
                <a:cs typeface="Times New Roman" pitchFamily="18" charset="0"/>
              </a:rPr>
              <a:t>Нежилое помещение, </a:t>
            </a:r>
            <a:r>
              <a:rPr lang="en-US" sz="1200" i="1">
                <a:latin typeface="Century Gothic" pitchFamily="34" charset="0"/>
                <a:cs typeface="Times New Roman" pitchFamily="18" charset="0"/>
              </a:rPr>
              <a:t>S – </a:t>
            </a:r>
            <a:r>
              <a:rPr lang="ru-RU" sz="1200" i="1">
                <a:cs typeface="Times New Roman" pitchFamily="18" charset="0"/>
              </a:rPr>
              <a:t>152,5</a:t>
            </a:r>
            <a:r>
              <a:rPr lang="ru-RU" sz="1200" i="1">
                <a:latin typeface="Century Gothic" pitchFamily="34" charset="0"/>
                <a:cs typeface="Times New Roman" pitchFamily="18" charset="0"/>
              </a:rPr>
              <a:t> кв.м</a:t>
            </a:r>
          </a:p>
          <a:p>
            <a:endParaRPr lang="ru-RU" sz="1200">
              <a:latin typeface="Century Gothic" pitchFamily="34" charset="0"/>
              <a:cs typeface="Times New Roman" pitchFamily="18" charset="0"/>
            </a:endParaRPr>
          </a:p>
          <a:p>
            <a:r>
              <a:rPr lang="ru-RU" sz="1200" b="1" u="sng">
                <a:latin typeface="Century Gothic" pitchFamily="34" charset="0"/>
                <a:cs typeface="Times New Roman" pitchFamily="18" charset="0"/>
              </a:rPr>
              <a:t>Состояние:</a:t>
            </a:r>
            <a:r>
              <a:rPr lang="ru-RU" sz="1200">
                <a:latin typeface="Century Gothic" pitchFamily="34" charset="0"/>
                <a:cs typeface="Times New Roman" pitchFamily="18" charset="0"/>
              </a:rPr>
              <a:t>	                </a:t>
            </a:r>
            <a:r>
              <a:rPr lang="ru-RU" sz="1200" i="1">
                <a:latin typeface="Century Gothic" pitchFamily="34" charset="0"/>
                <a:cs typeface="Times New Roman" pitchFamily="18" charset="0"/>
              </a:rPr>
              <a:t>удовлетворительное</a:t>
            </a:r>
          </a:p>
          <a:p>
            <a:endParaRPr lang="ru-RU" sz="1200">
              <a:latin typeface="Century Gothic" pitchFamily="34" charset="0"/>
              <a:cs typeface="Times New Roman" pitchFamily="18" charset="0"/>
            </a:endParaRPr>
          </a:p>
          <a:p>
            <a:r>
              <a:rPr lang="ru-RU" sz="1200" b="1" u="sng">
                <a:latin typeface="Century Gothic" pitchFamily="34" charset="0"/>
                <a:cs typeface="Times New Roman" pitchFamily="18" charset="0"/>
              </a:rPr>
              <a:t>Зарегистрировано:</a:t>
            </a:r>
            <a:r>
              <a:rPr lang="ru-RU" sz="1200">
                <a:latin typeface="Century Gothic" pitchFamily="34" charset="0"/>
                <a:cs typeface="Times New Roman" pitchFamily="18" charset="0"/>
              </a:rPr>
              <a:t>   Муниципальное образование городской округ Пущино </a:t>
            </a:r>
          </a:p>
          <a:p>
            <a:endParaRPr lang="en-US" sz="1200" b="1" u="sng">
              <a:latin typeface="Century Gothic" pitchFamily="34" charset="0"/>
              <a:cs typeface="Times New Roman" pitchFamily="18" charset="0"/>
            </a:endParaRPr>
          </a:p>
          <a:p>
            <a:r>
              <a:rPr lang="ru-RU" altLang="ru-RU" sz="1200" b="1" u="sng">
                <a:latin typeface="Century Gothic" pitchFamily="34" charset="0"/>
                <a:cs typeface="Times New Roman" pitchFamily="18" charset="0"/>
              </a:rPr>
              <a:t>Арендатор/пользователь:</a:t>
            </a:r>
            <a:r>
              <a:rPr lang="ru-RU" altLang="ru-RU" sz="1200" b="1">
                <a:latin typeface="Century Gothic" pitchFamily="34" charset="0"/>
                <a:cs typeface="Times New Roman" pitchFamily="18" charset="0"/>
              </a:rPr>
              <a:t>   </a:t>
            </a:r>
            <a:r>
              <a:rPr lang="ru-RU" altLang="ru-RU" sz="1200">
                <a:latin typeface="Century Gothic" pitchFamily="34" charset="0"/>
                <a:cs typeface="Times New Roman" pitchFamily="18" charset="0"/>
              </a:rPr>
              <a:t>отсутствует</a:t>
            </a:r>
            <a:endParaRPr lang="ru-RU" sz="1000" b="1" u="sng">
              <a:latin typeface="Century Gothic" pitchFamily="34" charset="0"/>
              <a:cs typeface="Times New Roman" pitchFamily="18" charset="0"/>
            </a:endParaRPr>
          </a:p>
          <a:p>
            <a:endParaRPr lang="ru-RU" sz="1000" u="sng">
              <a:latin typeface="Century Gothic" pitchFamily="34" charset="0"/>
              <a:cs typeface="Times New Roman" pitchFamily="18" charset="0"/>
            </a:endParaRPr>
          </a:p>
          <a:p>
            <a:endParaRPr lang="ru-RU" sz="1000" u="sng">
              <a:latin typeface="Century Gothic" pitchFamily="34" charset="0"/>
              <a:cs typeface="Times New Roman" pitchFamily="18" charset="0"/>
            </a:endParaRPr>
          </a:p>
        </p:txBody>
      </p:sp>
      <p:sp>
        <p:nvSpPr>
          <p:cNvPr id="16392" name="TextBox 13"/>
          <p:cNvSpPr txBox="1">
            <a:spLocks noChangeArrowheads="1"/>
          </p:cNvSpPr>
          <p:nvPr/>
        </p:nvSpPr>
        <p:spPr bwMode="auto">
          <a:xfrm>
            <a:off x="1258888" y="333375"/>
            <a:ext cx="2097087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000" b="1">
                <a:solidFill>
                  <a:schemeClr val="tx2"/>
                </a:solidFill>
                <a:latin typeface="Century Gothic" pitchFamily="34" charset="0"/>
              </a:rPr>
              <a:t>Администрация города Пущино Московской области</a:t>
            </a:r>
          </a:p>
        </p:txBody>
      </p:sp>
      <p:sp>
        <p:nvSpPr>
          <p:cNvPr id="16393" name="TextBox 14"/>
          <p:cNvSpPr txBox="1">
            <a:spLocks noChangeArrowheads="1"/>
          </p:cNvSpPr>
          <p:nvPr/>
        </p:nvSpPr>
        <p:spPr bwMode="auto">
          <a:xfrm>
            <a:off x="0" y="168275"/>
            <a:ext cx="900113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200">
                <a:latin typeface="Calibri" pitchFamily="34" charset="0"/>
              </a:rPr>
              <a:t>Герб </a:t>
            </a:r>
          </a:p>
          <a:p>
            <a:pPr algn="ctr"/>
            <a:r>
              <a:rPr lang="ru-RU" sz="1200">
                <a:latin typeface="Calibri" pitchFamily="34" charset="0"/>
              </a:rPr>
              <a:t>ОМС</a:t>
            </a:r>
          </a:p>
        </p:txBody>
      </p:sp>
      <p:pic>
        <p:nvPicPr>
          <p:cNvPr id="16394" name="Picture 16" descr="GERB72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0825" y="188913"/>
            <a:ext cx="704850" cy="87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Picture 23" descr="C:\LEXXX\фон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028700"/>
            <a:ext cx="9144000" cy="5829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8434" name="Группа 27"/>
          <p:cNvGrpSpPr>
            <a:grpSpLocks/>
          </p:cNvGrpSpPr>
          <p:nvPr/>
        </p:nvGrpSpPr>
        <p:grpSpPr bwMode="auto">
          <a:xfrm>
            <a:off x="0" y="1028700"/>
            <a:ext cx="9144000" cy="61913"/>
            <a:chOff x="0" y="332656"/>
            <a:chExt cx="9144000" cy="1152128"/>
          </a:xfrm>
        </p:grpSpPr>
        <p:sp>
          <p:nvSpPr>
            <p:cNvPr id="21" name="Прямоугольник 20"/>
            <p:cNvSpPr/>
            <p:nvPr/>
          </p:nvSpPr>
          <p:spPr>
            <a:xfrm>
              <a:off x="0" y="332656"/>
              <a:ext cx="9144000" cy="1152128"/>
            </a:xfrm>
            <a:prstGeom prst="rect">
              <a:avLst/>
            </a:prstGeom>
            <a:solidFill>
              <a:schemeClr val="bg1">
                <a:alpha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/>
            </a:p>
          </p:txBody>
        </p:sp>
        <p:sp>
          <p:nvSpPr>
            <p:cNvPr id="22" name="Прямоугольник 21"/>
            <p:cNvSpPr/>
            <p:nvPr/>
          </p:nvSpPr>
          <p:spPr>
            <a:xfrm>
              <a:off x="0" y="332656"/>
              <a:ext cx="9144000" cy="1080120"/>
            </a:xfrm>
            <a:prstGeom prst="rect">
              <a:avLst/>
            </a:prstGeom>
            <a:gradFill>
              <a:gsLst>
                <a:gs pos="6000">
                  <a:schemeClr val="accent1">
                    <a:tint val="66000"/>
                    <a:satMod val="160000"/>
                    <a:alpha val="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/>
            </a:p>
          </p:txBody>
        </p:sp>
      </p:grpSp>
      <p:sp>
        <p:nvSpPr>
          <p:cNvPr id="18435" name="TextBox 13"/>
          <p:cNvSpPr txBox="1">
            <a:spLocks noChangeArrowheads="1"/>
          </p:cNvSpPr>
          <p:nvPr/>
        </p:nvSpPr>
        <p:spPr bwMode="auto">
          <a:xfrm>
            <a:off x="1258888" y="333375"/>
            <a:ext cx="2097087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000" b="1">
                <a:solidFill>
                  <a:schemeClr val="tx2"/>
                </a:solidFill>
                <a:latin typeface="Century Gothic" pitchFamily="34" charset="0"/>
              </a:rPr>
              <a:t>Администрация города Пущино Московской области</a:t>
            </a:r>
          </a:p>
        </p:txBody>
      </p:sp>
      <p:pic>
        <p:nvPicPr>
          <p:cNvPr id="18436" name="Picture 16" descr="GERB72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0825" y="188913"/>
            <a:ext cx="704850" cy="87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7" name="Picture 15" descr="IMG_1653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9750" y="1125538"/>
            <a:ext cx="3671888" cy="2951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8" name="Picture 16" descr="IMG_1655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32363" y="1125538"/>
            <a:ext cx="3816350" cy="3024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9" name="Picture 17" descr="IMG_1656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051050" y="4221163"/>
            <a:ext cx="4321175" cy="2636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Picture 23" descr="C:\LEXXX\фон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028700"/>
            <a:ext cx="9144000" cy="5829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0482" name="Группа 27"/>
          <p:cNvGrpSpPr>
            <a:grpSpLocks/>
          </p:cNvGrpSpPr>
          <p:nvPr/>
        </p:nvGrpSpPr>
        <p:grpSpPr bwMode="auto">
          <a:xfrm>
            <a:off x="0" y="1028700"/>
            <a:ext cx="9144000" cy="61913"/>
            <a:chOff x="0" y="332656"/>
            <a:chExt cx="9144000" cy="1152128"/>
          </a:xfrm>
        </p:grpSpPr>
        <p:sp>
          <p:nvSpPr>
            <p:cNvPr id="21" name="Прямоугольник 20"/>
            <p:cNvSpPr/>
            <p:nvPr/>
          </p:nvSpPr>
          <p:spPr>
            <a:xfrm>
              <a:off x="0" y="332656"/>
              <a:ext cx="9144000" cy="1152128"/>
            </a:xfrm>
            <a:prstGeom prst="rect">
              <a:avLst/>
            </a:prstGeom>
            <a:solidFill>
              <a:schemeClr val="bg1">
                <a:alpha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/>
            </a:p>
          </p:txBody>
        </p:sp>
        <p:sp>
          <p:nvSpPr>
            <p:cNvPr id="22" name="Прямоугольник 21"/>
            <p:cNvSpPr/>
            <p:nvPr/>
          </p:nvSpPr>
          <p:spPr>
            <a:xfrm>
              <a:off x="0" y="332656"/>
              <a:ext cx="9144000" cy="1080120"/>
            </a:xfrm>
            <a:prstGeom prst="rect">
              <a:avLst/>
            </a:prstGeom>
            <a:gradFill>
              <a:gsLst>
                <a:gs pos="6000">
                  <a:schemeClr val="accent1">
                    <a:tint val="66000"/>
                    <a:satMod val="160000"/>
                    <a:alpha val="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/>
            </a:p>
          </p:txBody>
        </p:sp>
      </p:grpSp>
      <p:sp>
        <p:nvSpPr>
          <p:cNvPr id="15" name="Прямоугольник 14"/>
          <p:cNvSpPr/>
          <p:nvPr/>
        </p:nvSpPr>
        <p:spPr>
          <a:xfrm>
            <a:off x="971550" y="1157288"/>
            <a:ext cx="7200900" cy="366712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altLang="ru-RU" dirty="0">
                <a:solidFill>
                  <a:schemeClr val="tx1"/>
                </a:solidFill>
                <a:latin typeface="Century Gothic" pitchFamily="34" charset="0"/>
              </a:rPr>
              <a:t>Расположение объектов инфраструктуры</a:t>
            </a:r>
          </a:p>
        </p:txBody>
      </p:sp>
      <p:pic>
        <p:nvPicPr>
          <p:cNvPr id="20484" name="Рисунок 2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7625" y="1981200"/>
            <a:ext cx="9048750" cy="392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5" name="TextBox 13"/>
          <p:cNvSpPr txBox="1">
            <a:spLocks noChangeArrowheads="1"/>
          </p:cNvSpPr>
          <p:nvPr/>
        </p:nvSpPr>
        <p:spPr bwMode="auto">
          <a:xfrm>
            <a:off x="1258888" y="333375"/>
            <a:ext cx="2097087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000" b="1">
                <a:solidFill>
                  <a:schemeClr val="tx2"/>
                </a:solidFill>
                <a:latin typeface="Century Gothic" pitchFamily="34" charset="0"/>
              </a:rPr>
              <a:t>Администрация города Пущино Московской области</a:t>
            </a:r>
          </a:p>
        </p:txBody>
      </p:sp>
      <p:pic>
        <p:nvPicPr>
          <p:cNvPr id="20486" name="Picture 16" descr="GERB72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0825" y="188913"/>
            <a:ext cx="704850" cy="87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574</TotalTime>
  <Words>82</Words>
  <Application>Microsoft Office PowerPoint</Application>
  <PresentationFormat>Экран (4:3)</PresentationFormat>
  <Paragraphs>28</Paragraphs>
  <Slides>4</Slides>
  <Notes>4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</vt:i4>
      </vt:variant>
    </vt:vector>
  </HeadingPairs>
  <TitlesOfParts>
    <vt:vector size="9" baseType="lpstr">
      <vt:lpstr>Arial</vt:lpstr>
      <vt:lpstr>Calibri</vt:lpstr>
      <vt:lpstr>Century Gothic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Всемирный Алексей Викторович</dc:creator>
  <cp:lastModifiedBy>Тельнихин</cp:lastModifiedBy>
  <cp:revision>14</cp:revision>
  <cp:lastPrinted>2016-06-07T12:16:33Z</cp:lastPrinted>
  <dcterms:created xsi:type="dcterms:W3CDTF">2016-05-31T06:40:58Z</dcterms:created>
  <dcterms:modified xsi:type="dcterms:W3CDTF">2017-05-03T08:07:36Z</dcterms:modified>
</cp:coreProperties>
</file>