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59" r:id="rId5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92BB828-03AC-43AF-B7E8-BC0A8E3A68C6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45808CA-24FE-4B00-9F06-C473DA479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B8CFAB4-14B6-4EC1-835C-989DEC0466F6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D096B13-9C01-45F9-B286-DC505E39DEE4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09D8818-9AA0-4FC9-B652-922E3B7C6B07}" type="slidenum">
              <a:rPr lang="ru-RU" sz="1200">
                <a:latin typeface="+mn-lt"/>
              </a:rPr>
              <a:pPr algn="r"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6125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EA22CC-6801-4C95-9274-B2E6EC06E09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24BE4-D2B6-49BA-B9AF-E15E4CCE355B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AAAFB-F5AA-4589-BB65-9BC7BEB7B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ADECC-0310-4DC4-B9EF-F1737CAF8BC3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429EE-9AA8-44C7-BC27-8E5033D73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8DCA6-7A61-4BA8-B19E-EF78DEA719EC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7D16B-4ADC-43A8-9652-201C704920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A7AD6-5CF1-44D0-9FE8-5334B5C4DDFC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25EA-C6E0-4DDF-B342-A1261DB86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4CAF2-0E0C-4092-A61B-A532DAD8C644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E2B75-4ED3-4C0D-89FF-A7C5166FE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ABEFA-3DFF-4EB6-8784-2EAB11B1856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C0D58-6CB5-47A0-BC78-7EDB0F7D2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D4D04-5D21-4425-8AA0-BE47DE166381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A2663-D860-48CC-AC8A-8E8AF9D5C4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DAAA3-74E1-44AB-AFFF-B2E11D6BEF44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B4C28-E89A-4788-B557-E43F584A7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F475D-B117-456A-ADFD-A07D16FB599F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4ACDB-32D8-4CA9-B8A8-D4703EFE48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25A52-B244-42A4-991D-1A67A599611E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42E9E-F011-4DF1-B218-1EE452715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E00D1-4323-4B84-B2C2-88F41289CA20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CBC80-ABA5-4684-ADD0-4C843FD269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06DF58-88D1-43D6-B065-7394CBAC20C4}" type="datetimeFigureOut">
              <a:rPr lang="ru-RU"/>
              <a:pPr>
                <a:defRPr/>
              </a:pPr>
              <a:t>03.05.2017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A29A73-793A-461B-B323-B8E487E4A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50825" y="1643063"/>
            <a:ext cx="8509000" cy="1006475"/>
          </a:xfrm>
          <a:prstGeom prst="rect">
            <a:avLst/>
          </a:prstGeom>
          <a:noFill/>
          <a:ln>
            <a:noFill/>
          </a:ln>
          <a:extLst/>
        </p:spPr>
        <p:txBody>
          <a:bodyPr lIns="91417" tIns="45709" rIns="91417" bIns="45709" anchor="ctr">
            <a:spAutoFit/>
          </a:bodyPr>
          <a:lstStyle/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Информация 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cs typeface="Times New Roman" pitchFamily="18" charset="0"/>
              </a:rPr>
              <a:t>Московская область, 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город Пущино, микрорайон «В», д.5. </a:t>
            </a:r>
          </a:p>
        </p:txBody>
      </p:sp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971550" y="333375"/>
            <a:ext cx="2097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</a:rPr>
              <a:t>Администрация города Пущино Московской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78125" y="3284538"/>
            <a:ext cx="3455988" cy="2665412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pic>
        <p:nvPicPr>
          <p:cNvPr id="14342" name="Picture 12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IMG_169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125538"/>
            <a:ext cx="8351837" cy="5421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6387" name="Rectangle 20"/>
          <p:cNvSpPr>
            <a:spLocks noChangeArrowheads="1"/>
          </p:cNvSpPr>
          <p:nvPr/>
        </p:nvSpPr>
        <p:spPr bwMode="auto">
          <a:xfrm>
            <a:off x="0" y="2349500"/>
            <a:ext cx="6119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Месторасположение имущества:</a:t>
            </a:r>
          </a:p>
          <a:p>
            <a:r>
              <a:rPr lang="ru-RU" sz="1200" i="1">
                <a:latin typeface="Century Gothic" pitchFamily="34" charset="0"/>
                <a:cs typeface="Times New Roman" pitchFamily="18" charset="0"/>
              </a:rPr>
              <a:t>Расстояние по прямой, Пущино: от МКАД 82 км на юг</a:t>
            </a:r>
            <a:r>
              <a:rPr lang="ru-RU" sz="1200" i="1">
                <a:cs typeface="Times New Roman" pitchFamily="18" charset="0"/>
              </a:rPr>
              <a:t>,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от центра Москвы 102 км. по Симферопольскому шоссе (трасса М2 «Крым») </a:t>
            </a:r>
            <a:r>
              <a:rPr lang="ru-RU"/>
              <a:t>  </a:t>
            </a:r>
          </a:p>
        </p:txBody>
      </p:sp>
      <p:pic>
        <p:nvPicPr>
          <p:cNvPr id="16388" name="Picture 2" descr="H:\Карты\moskovskaya_oblast_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0313" y="2565400"/>
            <a:ext cx="4103687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Oval 19"/>
          <p:cNvSpPr>
            <a:spLocks noChangeArrowheads="1"/>
          </p:cNvSpPr>
          <p:nvPr/>
        </p:nvSpPr>
        <p:spPr bwMode="auto">
          <a:xfrm>
            <a:off x="7019925" y="5589588"/>
            <a:ext cx="73025" cy="71437"/>
          </a:xfrm>
          <a:prstGeom prst="ellipse">
            <a:avLst/>
          </a:prstGeom>
          <a:solidFill>
            <a:srgbClr val="FF0000">
              <a:alpha val="85097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28" tIns="45714" rIns="91428" bIns="45714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0113" y="1231900"/>
            <a:ext cx="7253287" cy="7302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Информация 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об объекте недвижимости, расположенном по адресу:</a:t>
            </a:r>
          </a:p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Московская область, город Пущино, микрорайон «В», д.5. </a:t>
            </a:r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179388" y="3581400"/>
            <a:ext cx="6021387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Объект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Нежилое помещение,</a:t>
            </a:r>
            <a:endParaRPr lang="ru-RU" sz="1200" i="1">
              <a:cs typeface="Times New Roman" pitchFamily="18" charset="0"/>
            </a:endParaRPr>
          </a:p>
          <a:p>
            <a:r>
              <a:rPr lang="ru-RU" sz="1200" i="1">
                <a:cs typeface="Times New Roman" pitchFamily="18" charset="0"/>
              </a:rPr>
              <a:t>                                       цоколь в жилом доме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 </a:t>
            </a:r>
            <a:r>
              <a:rPr lang="en-US" sz="1200" i="1">
                <a:latin typeface="Century Gothic" pitchFamily="34" charset="0"/>
                <a:cs typeface="Times New Roman" pitchFamily="18" charset="0"/>
              </a:rPr>
              <a:t>S – </a:t>
            </a:r>
            <a:r>
              <a:rPr lang="ru-RU" sz="1200" i="1">
                <a:cs typeface="Times New Roman" pitchFamily="18" charset="0"/>
              </a:rPr>
              <a:t>83,7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кв.м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Состояние: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	                </a:t>
            </a:r>
            <a:r>
              <a:rPr lang="ru-RU" sz="1200" i="1">
                <a:latin typeface="Century Gothic" pitchFamily="34" charset="0"/>
                <a:cs typeface="Times New Roman" pitchFamily="18" charset="0"/>
              </a:rPr>
              <a:t>удовлетворительное</a:t>
            </a:r>
          </a:p>
          <a:p>
            <a:endParaRPr lang="ru-RU" sz="1200">
              <a:latin typeface="Century Gothic" pitchFamily="34" charset="0"/>
              <a:cs typeface="Times New Roman" pitchFamily="18" charset="0"/>
            </a:endParaRPr>
          </a:p>
          <a:p>
            <a:r>
              <a:rPr lang="ru-RU" sz="1200" b="1" u="sng">
                <a:latin typeface="Century Gothic" pitchFamily="34" charset="0"/>
                <a:cs typeface="Times New Roman" pitchFamily="18" charset="0"/>
              </a:rPr>
              <a:t>Зарегистрировано: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   Муниципальное образование городской </a:t>
            </a:r>
            <a:endParaRPr lang="ru-RU" sz="1200">
              <a:cs typeface="Times New Roman" pitchFamily="18" charset="0"/>
            </a:endParaRPr>
          </a:p>
          <a:p>
            <a:r>
              <a:rPr lang="ru-RU" sz="1200">
                <a:cs typeface="Times New Roman" pitchFamily="18" charset="0"/>
              </a:rPr>
              <a:t>                                  </a:t>
            </a:r>
            <a:r>
              <a:rPr lang="ru-RU" sz="1200">
                <a:latin typeface="Century Gothic" pitchFamily="34" charset="0"/>
                <a:cs typeface="Times New Roman" pitchFamily="18" charset="0"/>
              </a:rPr>
              <a:t>округ Пущино </a:t>
            </a:r>
          </a:p>
          <a:p>
            <a:endParaRPr lang="en-US" sz="1200" b="1" u="sng">
              <a:latin typeface="Century Gothic" pitchFamily="34" charset="0"/>
              <a:cs typeface="Times New Roman" pitchFamily="18" charset="0"/>
            </a:endParaRPr>
          </a:p>
          <a:p>
            <a:r>
              <a:rPr lang="ru-RU" altLang="ru-RU" sz="1200" b="1" u="sng">
                <a:latin typeface="Century Gothic" pitchFamily="34" charset="0"/>
                <a:cs typeface="Times New Roman" pitchFamily="18" charset="0"/>
              </a:rPr>
              <a:t>Арендатор/пользователь:</a:t>
            </a:r>
            <a:r>
              <a:rPr lang="ru-RU" altLang="ru-RU" sz="1200" b="1">
                <a:latin typeface="Century Gothic" pitchFamily="34" charset="0"/>
                <a:cs typeface="Times New Roman" pitchFamily="18" charset="0"/>
              </a:rPr>
              <a:t>   </a:t>
            </a:r>
            <a:r>
              <a:rPr lang="ru-RU" altLang="ru-RU" sz="1200">
                <a:latin typeface="Century Gothic" pitchFamily="34" charset="0"/>
                <a:cs typeface="Times New Roman" pitchFamily="18" charset="0"/>
              </a:rPr>
              <a:t>отсутствует</a:t>
            </a:r>
            <a:endParaRPr lang="ru-RU" sz="1000" b="1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  <a:p>
            <a:endParaRPr lang="ru-RU" sz="1000" u="sng"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sp>
        <p:nvSpPr>
          <p:cNvPr id="16393" name="TextBox 14"/>
          <p:cNvSpPr txBox="1">
            <a:spLocks noChangeArrowheads="1"/>
          </p:cNvSpPr>
          <p:nvPr/>
        </p:nvSpPr>
        <p:spPr bwMode="auto">
          <a:xfrm>
            <a:off x="0" y="168275"/>
            <a:ext cx="9001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Герб </a:t>
            </a:r>
          </a:p>
          <a:p>
            <a:pPr algn="ctr"/>
            <a:r>
              <a:rPr lang="ru-RU" sz="1200">
                <a:latin typeface="Calibri" pitchFamily="34" charset="0"/>
              </a:rPr>
              <a:t>ОМС</a:t>
            </a:r>
          </a:p>
        </p:txBody>
      </p:sp>
      <p:pic>
        <p:nvPicPr>
          <p:cNvPr id="16394" name="Picture 16" descr="GERB7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4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1828800" y="1058863"/>
            <a:ext cx="5475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>
                <a:latin typeface="Century Gothic" pitchFamily="34" charset="0"/>
              </a:rPr>
              <a:t>Фотоматериалы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4213" y="4187825"/>
            <a:ext cx="3455987" cy="2665413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84213" y="1454150"/>
            <a:ext cx="3455987" cy="2663825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076825" y="1428750"/>
            <a:ext cx="3455988" cy="2663825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076825" y="4187825"/>
            <a:ext cx="3455988" cy="2665413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Фотография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объекта</a:t>
            </a:r>
          </a:p>
        </p:txBody>
      </p:sp>
      <p:sp>
        <p:nvSpPr>
          <p:cNvPr id="18440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18441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5" descr="IMG_168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412875"/>
            <a:ext cx="3600450" cy="2700338"/>
          </a:xfrm>
          <a:prstGeom prst="rect">
            <a:avLst/>
          </a:prstGeom>
          <a:noFill/>
        </p:spPr>
      </p:pic>
      <p:pic>
        <p:nvPicPr>
          <p:cNvPr id="18448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17" descr="IMG_168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412875"/>
            <a:ext cx="3600450" cy="2700338"/>
          </a:xfrm>
          <a:prstGeom prst="rect">
            <a:avLst/>
          </a:prstGeom>
          <a:noFill/>
        </p:spPr>
      </p:pic>
      <p:pic>
        <p:nvPicPr>
          <p:cNvPr id="18450" name="Picture 18" descr="IMG_168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412875"/>
            <a:ext cx="3527425" cy="2808288"/>
          </a:xfrm>
          <a:prstGeom prst="rect">
            <a:avLst/>
          </a:prstGeom>
          <a:noFill/>
        </p:spPr>
      </p:pic>
      <p:pic>
        <p:nvPicPr>
          <p:cNvPr id="18451" name="Picture 19" descr="IMG_168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4365625"/>
            <a:ext cx="3097212" cy="2322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3" descr="C:\LEXXX\фо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28700"/>
            <a:ext cx="91440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Группа 27"/>
          <p:cNvGrpSpPr>
            <a:grpSpLocks/>
          </p:cNvGrpSpPr>
          <p:nvPr/>
        </p:nvGrpSpPr>
        <p:grpSpPr bwMode="auto">
          <a:xfrm>
            <a:off x="0" y="1028700"/>
            <a:ext cx="9144000" cy="61913"/>
            <a:chOff x="0" y="332656"/>
            <a:chExt cx="9144000" cy="115212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0" y="332656"/>
              <a:ext cx="9144000" cy="1152128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0" y="332656"/>
              <a:ext cx="9144000" cy="1080120"/>
            </a:xfrm>
            <a:prstGeom prst="rect">
              <a:avLst/>
            </a:prstGeom>
            <a:gradFill>
              <a:gsLst>
                <a:gs pos="600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71550" y="1157288"/>
            <a:ext cx="7200900" cy="3667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dirty="0">
                <a:solidFill>
                  <a:schemeClr val="tx1"/>
                </a:solidFill>
                <a:latin typeface="Century Gothic" pitchFamily="34" charset="0"/>
              </a:rPr>
              <a:t>Расположение объектов инфраструктуры</a:t>
            </a:r>
          </a:p>
        </p:txBody>
      </p:sp>
      <p:sp>
        <p:nvSpPr>
          <p:cNvPr id="20484" name="TextBox 13"/>
          <p:cNvSpPr txBox="1">
            <a:spLocks noChangeArrowheads="1"/>
          </p:cNvSpPr>
          <p:nvPr/>
        </p:nvSpPr>
        <p:spPr bwMode="auto">
          <a:xfrm>
            <a:off x="1258888" y="333375"/>
            <a:ext cx="2097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2"/>
                </a:solidFill>
                <a:latin typeface="Century Gothic" pitchFamily="34" charset="0"/>
              </a:rPr>
              <a:t>Администрация города Пущино Московской области</a:t>
            </a:r>
          </a:p>
        </p:txBody>
      </p:sp>
      <p:pic>
        <p:nvPicPr>
          <p:cNvPr id="20485" name="Picture 16" descr="GERB7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704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2" descr="Безымянны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052513"/>
            <a:ext cx="8713788" cy="552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87</Words>
  <Application>Microsoft Office PowerPoint</Application>
  <PresentationFormat>Экран (4:3)</PresentationFormat>
  <Paragraphs>39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Всемирный Алексей Викторович</dc:creator>
  <cp:lastModifiedBy>Тельнихин</cp:lastModifiedBy>
  <cp:revision>16</cp:revision>
  <cp:lastPrinted>2016-06-07T12:16:33Z</cp:lastPrinted>
  <dcterms:created xsi:type="dcterms:W3CDTF">2016-05-31T06:40:58Z</dcterms:created>
  <dcterms:modified xsi:type="dcterms:W3CDTF">2017-05-03T08:04:23Z</dcterms:modified>
</cp:coreProperties>
</file>