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2" r:id="rId4"/>
    <p:sldId id="259" r:id="rId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6D1570E-1F6B-4449-9FB0-94D45DDED325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F048FDF-0098-41CA-9EC8-0BAA72233E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47449C2-BE8C-4FE7-8D1E-B8628B0DB6CD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4B122F54-DB47-4873-918E-00BECFD2D1C1}" type="slidenum">
              <a:rPr lang="ru-RU" sz="1200">
                <a:latin typeface="+mn-lt"/>
              </a:rPr>
              <a:pPr algn="r">
                <a:defRPr/>
              </a:pPr>
              <a:t>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CD1E36F6-8928-43E1-812D-0E8F45664EF3}" type="slidenum">
              <a:rPr lang="ru-RU" sz="1200">
                <a:latin typeface="+mn-lt"/>
              </a:rPr>
              <a:pPr algn="r">
                <a:defRPr/>
              </a:pPr>
              <a:t>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BBD54B-36BB-422A-8A82-A4F9F0E7596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DF1AD-A4D2-421F-9BC7-679ACB1DC920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D44FF-A564-4FFC-90A0-2044B74526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747C3-45E9-4BD2-9B84-47778FFAB2F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30511-2BE7-44FA-A9E2-5EBD0AD9F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BECB0-36E0-45A2-A6E5-8D0C9F14E222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DB567-8B63-481D-910D-5ADCA5AF1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92952-CF35-47A5-81D4-326402530256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1EECE-D76A-4730-8C95-D68CF6ECE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BB7CB-54C9-4FF1-B1DE-A706853ECF90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11DFD-2941-463C-91B7-FDA1BC508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D9AD3-3F68-45C3-8C3A-C453193FCA91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34FB5-5CD9-40CC-B4FE-5F6C3634E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DA799-81ED-41C0-806A-CB7706D150D1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559C6-5718-41B4-BCAA-84918097F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50CCA-4B11-4A6B-BEA1-ADC73FD0D5EC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8557A-A181-4971-8879-B3AFB3AE34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CEBE6-BE1A-4C74-A17B-5BD4E3DE54CD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B9585-C941-48F3-90CC-7652488B8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97442-742C-4618-A3DA-9DFE30B0F3EC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4B05A-29E4-46DC-A8F0-24535262D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BD1E0-B7D2-4ADD-95C8-AD8BC8D53D71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6B166-756F-4142-9FC0-31A2DDADB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1B0453-34BE-4616-8AAF-4226A4E1CBD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56921A-F9A2-4E34-B21A-4C918B033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8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250825" y="1643063"/>
            <a:ext cx="8509000" cy="1006475"/>
          </a:xfrm>
          <a:prstGeom prst="rect">
            <a:avLst/>
          </a:prstGeom>
          <a:noFill/>
          <a:ln>
            <a:noFill/>
          </a:ln>
          <a:extLst/>
        </p:spPr>
        <p:txBody>
          <a:bodyPr lIns="91417" tIns="45709" rIns="91417" bIns="45709" anchor="ctr">
            <a:spAutoFit/>
          </a:bodyPr>
          <a:lstStyle/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Информация 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Московская область, 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город Пущино, улица Строителей, д.5/1</a:t>
            </a:r>
          </a:p>
        </p:txBody>
      </p:sp>
      <p:sp>
        <p:nvSpPr>
          <p:cNvPr id="14340" name="TextBox 13"/>
          <p:cNvSpPr txBox="1">
            <a:spLocks noChangeArrowheads="1"/>
          </p:cNvSpPr>
          <p:nvPr/>
        </p:nvSpPr>
        <p:spPr bwMode="auto">
          <a:xfrm>
            <a:off x="971550" y="333375"/>
            <a:ext cx="209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</a:rPr>
              <a:t>Администрация города Пущино Московской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78125" y="3284538"/>
            <a:ext cx="3455988" cy="2665412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pic>
        <p:nvPicPr>
          <p:cNvPr id="14342" name="Picture 12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IMG_167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196975"/>
            <a:ext cx="8207375" cy="5184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387" name="Rectangle 20"/>
          <p:cNvSpPr>
            <a:spLocks noChangeArrowheads="1"/>
          </p:cNvSpPr>
          <p:nvPr/>
        </p:nvSpPr>
        <p:spPr bwMode="auto">
          <a:xfrm>
            <a:off x="0" y="2349500"/>
            <a:ext cx="61198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Месторасположение имущества:</a:t>
            </a:r>
          </a:p>
          <a:p>
            <a:r>
              <a:rPr lang="ru-RU" sz="1200" i="1">
                <a:latin typeface="Century Gothic" pitchFamily="34" charset="0"/>
                <a:cs typeface="Times New Roman" pitchFamily="18" charset="0"/>
              </a:rPr>
              <a:t>Расстояние по прямой, Пущино: от МКАД 82 км на юг</a:t>
            </a:r>
            <a:r>
              <a:rPr lang="ru-RU" sz="1200" i="1">
                <a:cs typeface="Times New Roman" pitchFamily="18" charset="0"/>
              </a:rPr>
              <a:t>,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от центра Москвы 102 км. по Симферопольскому шоссе (трасса М2 «Крым») </a:t>
            </a:r>
            <a:r>
              <a:rPr lang="ru-RU"/>
              <a:t>  </a:t>
            </a:r>
          </a:p>
        </p:txBody>
      </p:sp>
      <p:pic>
        <p:nvPicPr>
          <p:cNvPr id="16388" name="Picture 2" descr="H:\Карты\moskovskaya_oblast_1.t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313" y="2565400"/>
            <a:ext cx="4103687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Oval 19"/>
          <p:cNvSpPr>
            <a:spLocks noChangeArrowheads="1"/>
          </p:cNvSpPr>
          <p:nvPr/>
        </p:nvSpPr>
        <p:spPr bwMode="auto">
          <a:xfrm>
            <a:off x="7019925" y="5589588"/>
            <a:ext cx="73025" cy="71437"/>
          </a:xfrm>
          <a:prstGeom prst="ellipse">
            <a:avLst/>
          </a:prstGeom>
          <a:solidFill>
            <a:srgbClr val="FF0000">
              <a:alpha val="85097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28" tIns="45714" rIns="91428" bIns="45714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0113" y="1123950"/>
            <a:ext cx="7253287" cy="9429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Информация 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Московская область, город Пущино, улица Строителей, д.5/1, здание Административно – бытового корпуса.</a:t>
            </a:r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179388" y="3554413"/>
            <a:ext cx="6021387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Объек</a:t>
            </a:r>
            <a:r>
              <a:rPr lang="ru-RU" sz="1200" b="1" u="sng">
                <a:cs typeface="Times New Roman" pitchFamily="18" charset="0"/>
              </a:rPr>
              <a:t>т   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</a:t>
            </a:r>
            <a:r>
              <a:rPr lang="ru-RU" sz="1200">
                <a:cs typeface="Times New Roman" pitchFamily="18" charset="0"/>
              </a:rPr>
              <a:t>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Нежилое </a:t>
            </a:r>
            <a:r>
              <a:rPr lang="ru-RU" sz="1200" i="1">
                <a:cs typeface="Times New Roman" pitchFamily="18" charset="0"/>
              </a:rPr>
              <a:t>помещение в здании </a:t>
            </a:r>
          </a:p>
          <a:p>
            <a:r>
              <a:rPr lang="ru-RU" sz="1200" i="1">
                <a:cs typeface="Times New Roman" pitchFamily="18" charset="0"/>
              </a:rPr>
              <a:t>                               административно-бытового корпуса,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</a:t>
            </a:r>
            <a:r>
              <a:rPr lang="en-US" sz="1200" i="1">
                <a:latin typeface="Century Gothic" pitchFamily="34" charset="0"/>
                <a:cs typeface="Times New Roman" pitchFamily="18" charset="0"/>
              </a:rPr>
              <a:t>S –</a:t>
            </a:r>
            <a:r>
              <a:rPr lang="ru-RU" sz="1200" i="1">
                <a:cs typeface="Times New Roman" pitchFamily="18" charset="0"/>
              </a:rPr>
              <a:t>524,8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кв.м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Состояние: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удовлетворительное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Зарегистрировано: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  Муниципальное образование городской </a:t>
            </a:r>
            <a:endParaRPr lang="ru-RU" sz="1200">
              <a:cs typeface="Times New Roman" pitchFamily="18" charset="0"/>
            </a:endParaRPr>
          </a:p>
          <a:p>
            <a:r>
              <a:rPr lang="ru-RU" sz="1200">
                <a:cs typeface="Times New Roman" pitchFamily="18" charset="0"/>
              </a:rPr>
              <a:t>                                 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округ Пущино </a:t>
            </a:r>
          </a:p>
          <a:p>
            <a:endParaRPr lang="en-US" sz="1200" b="1" u="sng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>
                <a:latin typeface="Century Gothic" pitchFamily="34" charset="0"/>
                <a:cs typeface="Times New Roman" pitchFamily="18" charset="0"/>
              </a:rPr>
              <a:t>Арендатор/пользователь:</a:t>
            </a:r>
            <a:r>
              <a:rPr lang="ru-RU" altLang="ru-RU" sz="1200" b="1">
                <a:latin typeface="Century Gothic" pitchFamily="34" charset="0"/>
                <a:cs typeface="Times New Roman" pitchFamily="18" charset="0"/>
              </a:rPr>
              <a:t>   </a:t>
            </a:r>
            <a:r>
              <a:rPr lang="ru-RU" altLang="ru-RU" sz="1200">
                <a:latin typeface="Century Gothic" pitchFamily="34" charset="0"/>
                <a:cs typeface="Times New Roman" pitchFamily="18" charset="0"/>
              </a:rPr>
              <a:t>отсутствует</a:t>
            </a:r>
            <a:endParaRPr lang="ru-RU" sz="1000" b="1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6392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sp>
        <p:nvSpPr>
          <p:cNvPr id="16393" name="TextBox 14"/>
          <p:cNvSpPr txBox="1">
            <a:spLocks noChangeArrowheads="1"/>
          </p:cNvSpPr>
          <p:nvPr/>
        </p:nvSpPr>
        <p:spPr bwMode="auto">
          <a:xfrm>
            <a:off x="0" y="168275"/>
            <a:ext cx="900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Герб </a:t>
            </a:r>
          </a:p>
          <a:p>
            <a:pPr algn="ctr"/>
            <a:r>
              <a:rPr lang="ru-RU" sz="1200">
                <a:latin typeface="Calibri" pitchFamily="34" charset="0"/>
              </a:rPr>
              <a:t>ОМС</a:t>
            </a:r>
          </a:p>
        </p:txBody>
      </p:sp>
      <p:pic>
        <p:nvPicPr>
          <p:cNvPr id="16394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4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8440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18441" name="Picture 16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15" descr="IMG_167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4176713" cy="5472112"/>
          </a:xfrm>
          <a:prstGeom prst="rect">
            <a:avLst/>
          </a:prstGeom>
          <a:noFill/>
        </p:spPr>
      </p:pic>
      <p:pic>
        <p:nvPicPr>
          <p:cNvPr id="18450" name="Picture 18" descr="IMG_168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125538"/>
            <a:ext cx="4179888" cy="5472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971550" y="1157288"/>
            <a:ext cx="7200900" cy="3667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tx1"/>
                </a:solidFill>
                <a:latin typeface="Century Gothic" pitchFamily="34" charset="0"/>
              </a:rPr>
              <a:t>Расположение объектов инфраструктуры</a:t>
            </a:r>
          </a:p>
        </p:txBody>
      </p:sp>
      <p:sp>
        <p:nvSpPr>
          <p:cNvPr id="20484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20485" name="Picture 16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2" descr="Безымянны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1125538"/>
            <a:ext cx="8713787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95</Words>
  <Application>Microsoft Office PowerPoint</Application>
  <PresentationFormat>Экран (4:3)</PresentationFormat>
  <Paragraphs>30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Всемирный Алексей Викторович</dc:creator>
  <cp:lastModifiedBy>Тельнихин</cp:lastModifiedBy>
  <cp:revision>22</cp:revision>
  <cp:lastPrinted>2016-06-07T12:16:33Z</cp:lastPrinted>
  <dcterms:created xsi:type="dcterms:W3CDTF">2016-05-31T06:40:58Z</dcterms:created>
  <dcterms:modified xsi:type="dcterms:W3CDTF">2017-05-03T08:09:52Z</dcterms:modified>
</cp:coreProperties>
</file>