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58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41DEECF-DFFE-4192-9051-AA96FD66622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9BC0E6-BA42-4090-9614-E8C26FE59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6891172-070F-492A-9EA8-93856AFA2525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464CB01-AFF9-4A3E-BBE9-87DD515B1050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379BFA-FD83-4333-B8D4-082A7D64445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F374CA-1D45-4598-BA9C-C828009F5A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EBD00-9EE3-45E9-875E-7216EDA18C72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65C86-39C7-49C2-AA6E-E389FF7DC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23167-FBED-4D39-94EE-5024140EF58E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13998-E9EC-46F3-990A-74B9F491A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D2302-0C73-4EBF-B864-888C63B8B56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7D5F3-462D-4EAA-BBDD-923521350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719AC-108A-416E-A800-CA69BBE1B22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37FC9-3960-43A4-9E8A-025014E2A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68154-E1E9-4B9C-9B69-4AFAD80A02F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F599F-24C1-4314-A4D7-8E92BEAE7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A9A3-55B8-41D6-B991-B49C1CD9308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FCAD5-998C-48BC-838E-498964AEC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88AE5-708A-4EE6-8C45-5065C08B7C6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E2F87-AB56-4AAD-AD0F-699B6416C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58E0D-7304-4EC4-9354-0A564A729FC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59FAC-6D5E-4604-ADDC-935D4E3D0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F09B-C7FA-40DA-AEC1-7D2061D9F08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12129-E173-47E0-9388-E2E778243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70072-F9E7-40F1-BABB-88E748006AA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73B67-1703-425E-908A-807B5B787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7E64-949C-4E4D-9424-943A843595A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9F3D2-D0E8-4F0F-9BD9-90A6D0625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4E548E-E5E1-4BBE-95DE-7D2AA97E84C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2AD7BC-79A0-4982-9EE3-94EB36D3C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микрорайон «АБ», здание Дома Быта. 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2" descr="IMG_165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824163"/>
            <a:ext cx="67691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73125" y="1214438"/>
            <a:ext cx="7253288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микрорайон «Аб», здание Дома Быта.</a:t>
            </a:r>
            <a:endParaRPr lang="ru-RU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762375"/>
            <a:ext cx="6021387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Объект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помещение,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 </a:t>
            </a:r>
            <a:r>
              <a:rPr lang="ru-RU" sz="1200" i="1">
                <a:cs typeface="Times New Roman" pitchFamily="18" charset="0"/>
              </a:rPr>
              <a:t>23,2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828800" y="1058863"/>
            <a:ext cx="5475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>
                <a:latin typeface="Century Gothic" pitchFamily="34" charset="0"/>
              </a:rPr>
              <a:t>Фотоматериалы</a:t>
            </a:r>
          </a:p>
        </p:txBody>
      </p: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36" name="Picture 16" descr="GERB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5" descr="IMG_165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125538"/>
            <a:ext cx="7559675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2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2048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" y="1981200"/>
            <a:ext cx="9048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85</Words>
  <Application>Microsoft Office PowerPoint</Application>
  <PresentationFormat>Экран 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14</cp:revision>
  <cp:lastPrinted>2016-06-07T12:16:33Z</cp:lastPrinted>
  <dcterms:created xsi:type="dcterms:W3CDTF">2016-05-31T06:40:58Z</dcterms:created>
  <dcterms:modified xsi:type="dcterms:W3CDTF">2017-05-03T08:07:04Z</dcterms:modified>
</cp:coreProperties>
</file>