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61" r:id="rId3"/>
    <p:sldId id="262" r:id="rId4"/>
    <p:sldId id="259" r:id="rId5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90" autoAdjust="0"/>
  </p:normalViewPr>
  <p:slideViewPr>
    <p:cSldViewPr>
      <p:cViewPr varScale="1">
        <p:scale>
          <a:sx n="82" d="100"/>
          <a:sy n="82" d="100"/>
        </p:scale>
        <p:origin x="14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A954556-5BE0-4C03-A15E-E9BA3CAA9867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C640457-70B6-46F5-8355-86D7D66C25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E70057A1-16EC-49F9-AFB0-59E45BD0BBBB}" type="slidenum">
              <a:rPr lang="ru-RU" sz="1200">
                <a:latin typeface="+mn-lt"/>
              </a:rPr>
              <a:pPr algn="r">
                <a:defRPr/>
              </a:pPr>
              <a:t>1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30EA1624-CE5F-4679-A1F4-9FD51BDC967D}" type="slidenum">
              <a:rPr lang="ru-RU" sz="1200">
                <a:latin typeface="+mn-lt"/>
              </a:rPr>
              <a:pPr algn="r">
                <a:defRPr/>
              </a:pPr>
              <a:t>2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B7EC17AE-661E-4882-A444-369189230E9E}" type="slidenum">
              <a:rPr lang="ru-RU" sz="1200">
                <a:latin typeface="+mn-lt"/>
              </a:rPr>
              <a:pPr algn="r">
                <a:defRPr/>
              </a:pPr>
              <a:t>3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5EEAB0-0D06-408C-ADEF-1EC1B924FE5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D97B5-A264-492F-8816-16A768C5F09E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295A5-828A-45CD-96BD-D5CF19EBA2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B02D6-6CFB-488A-86C7-3FB74B52F745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5E906-8D21-437F-BD0E-95FAE04BC6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7351C-60E2-45DA-B0B3-73CC3CE429F1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AE6CC-39E8-4CA7-8FBE-6CDA95FF8F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1BD2A-5F4D-485C-B23F-40ECF53D867D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F0E7B-C988-4623-ACF8-7F2309C9FE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AE68C-A871-4649-8C2C-E14641BC0543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A2F5A-E86D-4449-8A6F-976EB43CBA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60C20-F6DD-4FCE-9F06-CDFFDD0A5E3D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92926-B14C-41F4-85FC-F654D88FC7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D01B4-FEB1-4A09-90EE-7A71FCD830A8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E238C-2E7D-411E-AF2C-76B88434DA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3C178-20C0-4F9D-8EAD-CE930EF24C2E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BB5DA-208A-43EF-B3E2-BD4A16C03E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8C58E-5931-4D90-BC79-2B0F74BEA2C7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928F5-234E-4B80-852F-78A204236E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6DEA9-4BA9-4710-85DE-8932BCC3DE35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CCCD6-7CAE-4C29-B51D-2424CF6DB9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1B8B9-B5C9-467C-9B42-1C325599D7FF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CC067-6820-4EF3-B3D3-2EE31BC1C1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4B19C7-1991-4324-8230-D9E87388F025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377CA78-69E7-4444-9D04-4C08A48B9B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338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250825" y="1490663"/>
            <a:ext cx="8509000" cy="1311275"/>
          </a:xfrm>
          <a:prstGeom prst="rect">
            <a:avLst/>
          </a:prstGeom>
          <a:noFill/>
          <a:ln>
            <a:noFill/>
          </a:ln>
          <a:extLst/>
        </p:spPr>
        <p:txBody>
          <a:bodyPr lIns="91417" tIns="45709" rIns="91417" bIns="45709" anchor="ctr">
            <a:spAutoFit/>
          </a:bodyPr>
          <a:lstStyle/>
          <a:p>
            <a:pPr algn="ctr"/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Times New Roman" pitchFamily="18" charset="0"/>
              </a:rPr>
              <a:t>Информация </a:t>
            </a:r>
          </a:p>
          <a:p>
            <a:pPr algn="ctr"/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Times New Roman" pitchFamily="18" charset="0"/>
              </a:rPr>
              <a:t>об объекте недвижимости, расположенном по адресу:</a:t>
            </a:r>
          </a:p>
          <a:p>
            <a:pPr algn="ctr"/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Times New Roman" pitchFamily="18" charset="0"/>
              </a:rPr>
              <a:t>Московская область, </a:t>
            </a: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город Пущино, улица Институтская 3а, Здание бывшей столовой «Зеленая зона» второй этаж в т.ч. «Хозблок»</a:t>
            </a:r>
          </a:p>
        </p:txBody>
      </p:sp>
      <p:sp>
        <p:nvSpPr>
          <p:cNvPr id="14340" name="TextBox 13"/>
          <p:cNvSpPr txBox="1">
            <a:spLocks noChangeArrowheads="1"/>
          </p:cNvSpPr>
          <p:nvPr/>
        </p:nvSpPr>
        <p:spPr bwMode="auto">
          <a:xfrm>
            <a:off x="971550" y="333375"/>
            <a:ext cx="2097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</a:rPr>
              <a:t>Администрация города Пущино Московской области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78125" y="3284538"/>
            <a:ext cx="3455988" cy="2665412"/>
          </a:xfrm>
          <a:prstGeom prst="rect">
            <a:avLst/>
          </a:prstGeom>
          <a:noFill/>
          <a:ln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Фотография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объекта</a:t>
            </a:r>
          </a:p>
        </p:txBody>
      </p:sp>
      <p:pic>
        <p:nvPicPr>
          <p:cNvPr id="14342" name="Picture 12" descr="GERB7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12" descr="IMG_166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088" y="2781300"/>
            <a:ext cx="7777162" cy="3836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386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6387" name="Rectangle 20"/>
          <p:cNvSpPr>
            <a:spLocks noChangeArrowheads="1"/>
          </p:cNvSpPr>
          <p:nvPr/>
        </p:nvSpPr>
        <p:spPr bwMode="auto">
          <a:xfrm>
            <a:off x="0" y="2349500"/>
            <a:ext cx="6119813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9" rIns="91417" bIns="45709" anchor="ctr">
            <a:spAutoFit/>
          </a:bodyPr>
          <a:lstStyle/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Месторасположение имущества:</a:t>
            </a:r>
          </a:p>
          <a:p>
            <a:r>
              <a:rPr lang="ru-RU" sz="1200" i="1">
                <a:latin typeface="Century Gothic" pitchFamily="34" charset="0"/>
                <a:cs typeface="Times New Roman" pitchFamily="18" charset="0"/>
              </a:rPr>
              <a:t>Расстояние по прямой, Пущино: от МКАД 82 км на юг</a:t>
            </a:r>
            <a:r>
              <a:rPr lang="ru-RU" sz="1200" i="1">
                <a:cs typeface="Times New Roman" pitchFamily="18" charset="0"/>
              </a:rPr>
              <a:t>,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 от центра Москвы 102 км. по Симферопольскому шоссе (трасса М2 «Крым») </a:t>
            </a:r>
            <a:r>
              <a:rPr lang="ru-RU"/>
              <a:t>  </a:t>
            </a:r>
          </a:p>
        </p:txBody>
      </p:sp>
      <p:pic>
        <p:nvPicPr>
          <p:cNvPr id="16388" name="Picture 2" descr="H:\Карты\moskovskaya_oblast_1.t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0313" y="2565400"/>
            <a:ext cx="4103687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Oval 19"/>
          <p:cNvSpPr>
            <a:spLocks noChangeArrowheads="1"/>
          </p:cNvSpPr>
          <p:nvPr/>
        </p:nvSpPr>
        <p:spPr bwMode="auto">
          <a:xfrm>
            <a:off x="7019925" y="5589588"/>
            <a:ext cx="73025" cy="71437"/>
          </a:xfrm>
          <a:prstGeom prst="ellipse">
            <a:avLst/>
          </a:prstGeom>
          <a:solidFill>
            <a:srgbClr val="FF0000">
              <a:alpha val="85097"/>
            </a:srgbClr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lIns="91428" tIns="45714" rIns="91428" bIns="45714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73125" y="1108075"/>
            <a:ext cx="7253288" cy="9429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Информация </a:t>
            </a:r>
          </a:p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об объекте недвижимости, расположенном по адресу:</a:t>
            </a:r>
          </a:p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Московская область, город Пущино, улица Институтская 3а, Здание бывшей столовой «Зеленая зона» в т.ч. «Хозблок».</a:t>
            </a:r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179388" y="3762375"/>
            <a:ext cx="6021387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9" rIns="91417" bIns="45709" anchor="ctr">
            <a:spAutoFit/>
          </a:bodyPr>
          <a:lstStyle/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Объект 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	                  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Нежилое помещение, </a:t>
            </a:r>
            <a:r>
              <a:rPr lang="en-US" sz="1200" i="1">
                <a:latin typeface="Century Gothic" pitchFamily="34" charset="0"/>
                <a:cs typeface="Times New Roman" pitchFamily="18" charset="0"/>
              </a:rPr>
              <a:t>S – </a:t>
            </a:r>
            <a:r>
              <a:rPr lang="ru-RU" sz="1200" i="1">
                <a:cs typeface="Times New Roman" pitchFamily="18" charset="0"/>
              </a:rPr>
              <a:t>518,4 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кв.м</a:t>
            </a:r>
          </a:p>
          <a:p>
            <a:endParaRPr lang="ru-RU" sz="1200">
              <a:latin typeface="Century Gothic" pitchFamily="34" charset="0"/>
              <a:cs typeface="Times New Roman" pitchFamily="18" charset="0"/>
            </a:endParaRPr>
          </a:p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Состояние: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	                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удовлетворительное</a:t>
            </a:r>
          </a:p>
          <a:p>
            <a:endParaRPr lang="ru-RU" sz="1200">
              <a:latin typeface="Century Gothic" pitchFamily="34" charset="0"/>
              <a:cs typeface="Times New Roman" pitchFamily="18" charset="0"/>
            </a:endParaRPr>
          </a:p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Зарегистрировано: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   Муниципальное образование городской округ Пущино </a:t>
            </a:r>
          </a:p>
          <a:p>
            <a:endParaRPr lang="en-US" sz="1200" b="1" u="sng">
              <a:latin typeface="Century Gothic" pitchFamily="34" charset="0"/>
              <a:cs typeface="Times New Roman" pitchFamily="18" charset="0"/>
            </a:endParaRPr>
          </a:p>
          <a:p>
            <a:r>
              <a:rPr lang="ru-RU" altLang="ru-RU" sz="1200" b="1" u="sng">
                <a:latin typeface="Century Gothic" pitchFamily="34" charset="0"/>
                <a:cs typeface="Times New Roman" pitchFamily="18" charset="0"/>
              </a:rPr>
              <a:t>Арендатор/пользователь:</a:t>
            </a:r>
            <a:r>
              <a:rPr lang="ru-RU" altLang="ru-RU" sz="1200" b="1">
                <a:latin typeface="Century Gothic" pitchFamily="34" charset="0"/>
                <a:cs typeface="Times New Roman" pitchFamily="18" charset="0"/>
              </a:rPr>
              <a:t>   </a:t>
            </a:r>
            <a:r>
              <a:rPr lang="ru-RU" altLang="ru-RU" sz="1200">
                <a:latin typeface="Century Gothic" pitchFamily="34" charset="0"/>
                <a:cs typeface="Times New Roman" pitchFamily="18" charset="0"/>
              </a:rPr>
              <a:t>отсутствует</a:t>
            </a:r>
            <a:endParaRPr lang="ru-RU" sz="1000" b="1" u="sng">
              <a:latin typeface="Century Gothic" pitchFamily="34" charset="0"/>
              <a:cs typeface="Times New Roman" pitchFamily="18" charset="0"/>
            </a:endParaRPr>
          </a:p>
          <a:p>
            <a:endParaRPr lang="ru-RU" sz="1000" u="sng">
              <a:latin typeface="Century Gothic" pitchFamily="34" charset="0"/>
              <a:cs typeface="Times New Roman" pitchFamily="18" charset="0"/>
            </a:endParaRPr>
          </a:p>
          <a:p>
            <a:endParaRPr lang="ru-RU" sz="1000" u="sng">
              <a:latin typeface="Century Gothic" pitchFamily="34" charset="0"/>
              <a:cs typeface="Times New Roman" pitchFamily="18" charset="0"/>
            </a:endParaRPr>
          </a:p>
        </p:txBody>
      </p:sp>
      <p:sp>
        <p:nvSpPr>
          <p:cNvPr id="16392" name="TextBox 13"/>
          <p:cNvSpPr txBox="1">
            <a:spLocks noChangeArrowheads="1"/>
          </p:cNvSpPr>
          <p:nvPr/>
        </p:nvSpPr>
        <p:spPr bwMode="auto">
          <a:xfrm>
            <a:off x="1258888" y="333375"/>
            <a:ext cx="209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  <a:latin typeface="Century Gothic" pitchFamily="34" charset="0"/>
              </a:rPr>
              <a:t>Администрация города Пущино Московской области</a:t>
            </a:r>
          </a:p>
        </p:txBody>
      </p:sp>
      <p:sp>
        <p:nvSpPr>
          <p:cNvPr id="16393" name="TextBox 14"/>
          <p:cNvSpPr txBox="1">
            <a:spLocks noChangeArrowheads="1"/>
          </p:cNvSpPr>
          <p:nvPr/>
        </p:nvSpPr>
        <p:spPr bwMode="auto">
          <a:xfrm>
            <a:off x="0" y="168275"/>
            <a:ext cx="9001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Герб </a:t>
            </a:r>
          </a:p>
          <a:p>
            <a:pPr algn="ctr"/>
            <a:r>
              <a:rPr lang="ru-RU" sz="1200">
                <a:latin typeface="Calibri" pitchFamily="34" charset="0"/>
              </a:rPr>
              <a:t>ОМС</a:t>
            </a:r>
          </a:p>
        </p:txBody>
      </p:sp>
      <p:pic>
        <p:nvPicPr>
          <p:cNvPr id="16394" name="Picture 16" descr="GERB7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8440" name="TextBox 13"/>
          <p:cNvSpPr txBox="1">
            <a:spLocks noChangeArrowheads="1"/>
          </p:cNvSpPr>
          <p:nvPr/>
        </p:nvSpPr>
        <p:spPr bwMode="auto">
          <a:xfrm>
            <a:off x="1258888" y="333375"/>
            <a:ext cx="209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  <a:latin typeface="Century Gothic" pitchFamily="34" charset="0"/>
              </a:rPr>
              <a:t>Администрация города Пущино Московской области</a:t>
            </a:r>
          </a:p>
        </p:txBody>
      </p:sp>
      <p:pic>
        <p:nvPicPr>
          <p:cNvPr id="18441" name="Picture 16" descr="GERB7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7" name="Picture 15" descr="IMG_166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125538"/>
            <a:ext cx="4105275" cy="3095625"/>
          </a:xfrm>
          <a:prstGeom prst="rect">
            <a:avLst/>
          </a:prstGeom>
          <a:noFill/>
        </p:spPr>
      </p:pic>
      <p:pic>
        <p:nvPicPr>
          <p:cNvPr id="18448" name="Picture 16" descr="IMG_166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125538"/>
            <a:ext cx="4249738" cy="3095625"/>
          </a:xfrm>
          <a:prstGeom prst="rect">
            <a:avLst/>
          </a:prstGeom>
          <a:noFill/>
        </p:spPr>
      </p:pic>
      <p:pic>
        <p:nvPicPr>
          <p:cNvPr id="18449" name="Picture 17" descr="IMG_166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513" y="4365625"/>
            <a:ext cx="4464050" cy="2216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82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971550" y="1157288"/>
            <a:ext cx="7200900" cy="36671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dirty="0">
                <a:solidFill>
                  <a:schemeClr val="tx1"/>
                </a:solidFill>
                <a:latin typeface="Century Gothic" pitchFamily="34" charset="0"/>
              </a:rPr>
              <a:t>Расположение объектов инфраструктуры</a:t>
            </a:r>
          </a:p>
        </p:txBody>
      </p:sp>
      <p:pic>
        <p:nvPicPr>
          <p:cNvPr id="20484" name="Рисунок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1119188"/>
            <a:ext cx="8715375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Box 13"/>
          <p:cNvSpPr txBox="1">
            <a:spLocks noChangeArrowheads="1"/>
          </p:cNvSpPr>
          <p:nvPr/>
        </p:nvSpPr>
        <p:spPr bwMode="auto">
          <a:xfrm>
            <a:off x="1258888" y="333375"/>
            <a:ext cx="209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  <a:latin typeface="Century Gothic" pitchFamily="34" charset="0"/>
              </a:rPr>
              <a:t>Администрация города Пущино Московской области</a:t>
            </a:r>
          </a:p>
        </p:txBody>
      </p:sp>
      <p:pic>
        <p:nvPicPr>
          <p:cNvPr id="20486" name="Picture 16" descr="GERB7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</TotalTime>
  <Words>102</Words>
  <Application>Microsoft Office PowerPoint</Application>
  <PresentationFormat>Экран (4:3)</PresentationFormat>
  <Paragraphs>28</Paragraphs>
  <Slides>4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Century Gothic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Всемирный Алексей Викторович</dc:creator>
  <cp:lastModifiedBy>Тельнихин</cp:lastModifiedBy>
  <cp:revision>12</cp:revision>
  <cp:lastPrinted>2016-06-07T12:16:33Z</cp:lastPrinted>
  <dcterms:created xsi:type="dcterms:W3CDTF">2016-05-31T06:40:58Z</dcterms:created>
  <dcterms:modified xsi:type="dcterms:W3CDTF">2017-05-03T08:09:05Z</dcterms:modified>
</cp:coreProperties>
</file>