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0" r:id="rId2"/>
    <p:sldId id="261" r:id="rId3"/>
    <p:sldId id="262" r:id="rId4"/>
    <p:sldId id="259" r:id="rId5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96E834E-1528-4AF4-B0E6-420AB4AA0683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DBA76F1-FCAF-4E29-9A35-06734E2068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6125"/>
            <a:ext cx="4959350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13E8850F-5FA5-4E62-847A-CF3EB5057E3E}" type="slidenum">
              <a:rPr lang="ru-RU" sz="1200">
                <a:latin typeface="+mn-lt"/>
              </a:rPr>
              <a:pPr algn="r">
                <a:defRPr/>
              </a:pPr>
              <a:t>1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6125"/>
            <a:ext cx="4959350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7411" name="Номер слайда 3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ABC867E4-5EC5-4D23-9432-9F3D03FAACD4}" type="slidenum">
              <a:rPr lang="ru-RU" sz="1200">
                <a:latin typeface="+mn-lt"/>
              </a:rPr>
              <a:pPr algn="r">
                <a:defRPr/>
              </a:pPr>
              <a:t>2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6125"/>
            <a:ext cx="4959350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9459" name="Номер слайда 3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F31A0494-499D-4917-AD34-7C40EE77C3AA}" type="slidenum">
              <a:rPr lang="ru-RU" sz="1200">
                <a:latin typeface="+mn-lt"/>
              </a:rPr>
              <a:pPr algn="r">
                <a:defRPr/>
              </a:pPr>
              <a:t>3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6125"/>
            <a:ext cx="4959350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9AFDA1-7749-4243-B3A9-BE48DC83D312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46C35-5D26-4345-8B54-E192AB755C86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9660B7-0445-4CA2-A818-C568397E1A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B0FDB-AEF3-4517-8405-F5DEFE1A490B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50889-828A-478F-8CE8-9B5E4B32D2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260A68-0A01-4C9A-A3EC-4C3D4F701B0B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2BEDD-DC71-4FBB-BD22-8C4C83966A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5F4EEE-46EF-4092-8915-84BBBF1738D8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A47722-AF01-4CFF-A5B5-5BFCA2D770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80FF6-9300-4F41-B691-9043BB062B83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E6BB7-1403-4226-B780-B9373A3872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DC1F9A-0986-410F-B260-F25CFCAADDDF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859A44-784C-4F5B-979F-A5EDACD22F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84E6E7-9B5D-4597-A053-74EEA8ED00B7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AF409F-B7DA-40DE-A182-C66D08DF5E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520C5A-4D61-4EA4-97B0-8F7A49C66C80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055734-D874-41B9-8BC7-14AB883D43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FC5076-BCBC-4C07-8816-3AD3120C9CE7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2652EF-1370-4E81-91BF-154DA93B7C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FC9E4F-85C2-47A5-AD9C-0B576B93A220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AD13D-202A-4CBF-8EAC-A0479291B2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8E4E0-BF35-49DA-966B-8BC87E3AEA0C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42B419-A332-4C97-A9E1-4804D4D4E4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58BC84B-DBB8-4BAE-8790-FBC96D06AA4D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6297672-96DC-4960-9160-8BB72F79D3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3" descr="C:\LEXXX\фон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28700"/>
            <a:ext cx="9144000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338" name="Группа 27"/>
          <p:cNvGrpSpPr>
            <a:grpSpLocks/>
          </p:cNvGrpSpPr>
          <p:nvPr/>
        </p:nvGrpSpPr>
        <p:grpSpPr bwMode="auto">
          <a:xfrm>
            <a:off x="0" y="1028700"/>
            <a:ext cx="9144000" cy="61913"/>
            <a:chOff x="0" y="332656"/>
            <a:chExt cx="9144000" cy="1152128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0" y="332656"/>
              <a:ext cx="9144000" cy="1152128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0" y="332656"/>
              <a:ext cx="9144000" cy="1080120"/>
            </a:xfrm>
            <a:prstGeom prst="rect">
              <a:avLst/>
            </a:prstGeom>
            <a:gradFill>
              <a:gsLst>
                <a:gs pos="600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16" name="Rectangle 20"/>
          <p:cNvSpPr>
            <a:spLocks noChangeArrowheads="1"/>
          </p:cNvSpPr>
          <p:nvPr/>
        </p:nvSpPr>
        <p:spPr bwMode="auto">
          <a:xfrm>
            <a:off x="250825" y="1643063"/>
            <a:ext cx="8509000" cy="1006475"/>
          </a:xfrm>
          <a:prstGeom prst="rect">
            <a:avLst/>
          </a:prstGeom>
          <a:noFill/>
          <a:ln>
            <a:noFill/>
          </a:ln>
          <a:extLst/>
        </p:spPr>
        <p:txBody>
          <a:bodyPr lIns="91417" tIns="45709" rIns="91417" bIns="45709" anchor="ctr">
            <a:spAutoFit/>
          </a:bodyPr>
          <a:lstStyle/>
          <a:p>
            <a:pPr algn="ctr"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  <a:cs typeface="Times New Roman" pitchFamily="18" charset="0"/>
              </a:rPr>
              <a:t>Информация </a:t>
            </a:r>
          </a:p>
          <a:p>
            <a:pPr algn="ctr"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  <a:cs typeface="Times New Roman" pitchFamily="18" charset="0"/>
              </a:rPr>
              <a:t>об объекте недвижимости, расположенном по адресу:</a:t>
            </a:r>
          </a:p>
          <a:p>
            <a:pPr algn="ctr"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  <a:cs typeface="Times New Roman" pitchFamily="18" charset="0"/>
              </a:rPr>
              <a:t>Московская область, </a:t>
            </a: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город Пущино, улица Строителей, д.5/3</a:t>
            </a:r>
          </a:p>
        </p:txBody>
      </p:sp>
      <p:sp>
        <p:nvSpPr>
          <p:cNvPr id="14340" name="TextBox 13"/>
          <p:cNvSpPr txBox="1">
            <a:spLocks noChangeArrowheads="1"/>
          </p:cNvSpPr>
          <p:nvPr/>
        </p:nvSpPr>
        <p:spPr bwMode="auto">
          <a:xfrm>
            <a:off x="971550" y="333375"/>
            <a:ext cx="20970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00" b="1">
                <a:solidFill>
                  <a:schemeClr val="tx2"/>
                </a:solidFill>
              </a:rPr>
              <a:t>Администрация города Пущино Московской области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778125" y="3284538"/>
            <a:ext cx="3455988" cy="2665412"/>
          </a:xfrm>
          <a:prstGeom prst="rect">
            <a:avLst/>
          </a:prstGeom>
          <a:noFill/>
          <a:ln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Century Gothic" panose="020B0502020202020204" pitchFamily="34" charset="0"/>
              </a:rPr>
              <a:t>Фотография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Century Gothic" panose="020B0502020202020204" pitchFamily="34" charset="0"/>
              </a:rPr>
              <a:t>объекта</a:t>
            </a:r>
          </a:p>
        </p:txBody>
      </p:sp>
      <p:pic>
        <p:nvPicPr>
          <p:cNvPr id="14342" name="Picture 12" descr="GERB7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70485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8" name="Picture 12" descr="IMG_168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88" y="1052513"/>
            <a:ext cx="8281987" cy="55895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3" descr="C:\LEXXX\фон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28700"/>
            <a:ext cx="9144000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386" name="Группа 27"/>
          <p:cNvGrpSpPr>
            <a:grpSpLocks/>
          </p:cNvGrpSpPr>
          <p:nvPr/>
        </p:nvGrpSpPr>
        <p:grpSpPr bwMode="auto">
          <a:xfrm>
            <a:off x="0" y="1028700"/>
            <a:ext cx="9144000" cy="61913"/>
            <a:chOff x="0" y="332656"/>
            <a:chExt cx="9144000" cy="1152128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0" y="332656"/>
              <a:ext cx="9144000" cy="1152128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0" y="332656"/>
              <a:ext cx="9144000" cy="1080120"/>
            </a:xfrm>
            <a:prstGeom prst="rect">
              <a:avLst/>
            </a:prstGeom>
            <a:gradFill>
              <a:gsLst>
                <a:gs pos="600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16387" name="Rectangle 20"/>
          <p:cNvSpPr>
            <a:spLocks noChangeArrowheads="1"/>
          </p:cNvSpPr>
          <p:nvPr/>
        </p:nvSpPr>
        <p:spPr bwMode="auto">
          <a:xfrm>
            <a:off x="0" y="2349500"/>
            <a:ext cx="6119813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9" rIns="91417" bIns="45709" anchor="ctr">
            <a:spAutoFit/>
          </a:bodyPr>
          <a:lstStyle/>
          <a:p>
            <a:r>
              <a:rPr lang="ru-RU" sz="1200" b="1" u="sng">
                <a:latin typeface="Century Gothic" pitchFamily="34" charset="0"/>
                <a:cs typeface="Times New Roman" pitchFamily="18" charset="0"/>
              </a:rPr>
              <a:t>Месторасположение имущества:</a:t>
            </a:r>
          </a:p>
          <a:p>
            <a:r>
              <a:rPr lang="ru-RU" sz="1200" i="1">
                <a:latin typeface="Century Gothic" pitchFamily="34" charset="0"/>
                <a:cs typeface="Times New Roman" pitchFamily="18" charset="0"/>
              </a:rPr>
              <a:t>Расстояние по прямой, Пущино: от МКАД 82 км на юг</a:t>
            </a:r>
            <a:r>
              <a:rPr lang="ru-RU" sz="1200" i="1">
                <a:cs typeface="Times New Roman" pitchFamily="18" charset="0"/>
              </a:rPr>
              <a:t>,</a:t>
            </a:r>
            <a:r>
              <a:rPr lang="ru-RU" sz="1200" i="1">
                <a:latin typeface="Century Gothic" pitchFamily="34" charset="0"/>
                <a:cs typeface="Times New Roman" pitchFamily="18" charset="0"/>
              </a:rPr>
              <a:t> от центра Москвы 102 км. по Симферопольскому шоссе (трасса М2 «Крым») </a:t>
            </a:r>
            <a:r>
              <a:rPr lang="ru-RU"/>
              <a:t>  </a:t>
            </a:r>
          </a:p>
        </p:txBody>
      </p:sp>
      <p:pic>
        <p:nvPicPr>
          <p:cNvPr id="16388" name="Picture 2" descr="H:\Карты\moskovskaya_oblast_1.tif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40313" y="2565400"/>
            <a:ext cx="4103687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Oval 19"/>
          <p:cNvSpPr>
            <a:spLocks noChangeArrowheads="1"/>
          </p:cNvSpPr>
          <p:nvPr/>
        </p:nvSpPr>
        <p:spPr bwMode="auto">
          <a:xfrm>
            <a:off x="7019925" y="5589588"/>
            <a:ext cx="73025" cy="71437"/>
          </a:xfrm>
          <a:prstGeom prst="ellipse">
            <a:avLst/>
          </a:prstGeom>
          <a:solidFill>
            <a:srgbClr val="FF0000">
              <a:alpha val="85097"/>
            </a:srgbClr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lIns="91428" tIns="45714" rIns="91428" bIns="45714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900113" y="1123950"/>
            <a:ext cx="7253287" cy="9429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1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Информация </a:t>
            </a:r>
          </a:p>
          <a:p>
            <a:pPr algn="ctr">
              <a:defRPr/>
            </a:pPr>
            <a:r>
              <a:rPr lang="ru-RU" sz="1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об объекте недвижимости, расположенном по адресу:</a:t>
            </a:r>
          </a:p>
          <a:p>
            <a:pPr algn="ctr">
              <a:defRPr/>
            </a:pPr>
            <a:r>
              <a:rPr lang="ru-RU" sz="1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Московская область, город Пущино, улица Строителей, д.5/3, здание Административно – бытового корпуса.</a:t>
            </a:r>
          </a:p>
        </p:txBody>
      </p:sp>
      <p:sp>
        <p:nvSpPr>
          <p:cNvPr id="16391" name="Rectangle 20"/>
          <p:cNvSpPr>
            <a:spLocks noChangeArrowheads="1"/>
          </p:cNvSpPr>
          <p:nvPr/>
        </p:nvSpPr>
        <p:spPr bwMode="auto">
          <a:xfrm>
            <a:off x="179388" y="3554413"/>
            <a:ext cx="6021387" cy="203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9" rIns="91417" bIns="45709" anchor="ctr">
            <a:spAutoFit/>
          </a:bodyPr>
          <a:lstStyle/>
          <a:p>
            <a:r>
              <a:rPr lang="ru-RU" sz="1200" b="1" u="sng">
                <a:latin typeface="Century Gothic" pitchFamily="34" charset="0"/>
                <a:cs typeface="Times New Roman" pitchFamily="18" charset="0"/>
              </a:rPr>
              <a:t>Объек</a:t>
            </a:r>
            <a:r>
              <a:rPr lang="ru-RU" sz="1200" b="1" u="sng">
                <a:cs typeface="Times New Roman" pitchFamily="18" charset="0"/>
              </a:rPr>
              <a:t>т    </a:t>
            </a:r>
            <a:r>
              <a:rPr lang="ru-RU" sz="1200">
                <a:latin typeface="Century Gothic" pitchFamily="34" charset="0"/>
                <a:cs typeface="Times New Roman" pitchFamily="18" charset="0"/>
              </a:rPr>
              <a:t> </a:t>
            </a:r>
            <a:r>
              <a:rPr lang="ru-RU" sz="1200">
                <a:cs typeface="Times New Roman" pitchFamily="18" charset="0"/>
              </a:rPr>
              <a:t>             </a:t>
            </a:r>
            <a:r>
              <a:rPr lang="ru-RU" sz="1200" i="1">
                <a:latin typeface="Century Gothic" pitchFamily="34" charset="0"/>
                <a:cs typeface="Times New Roman" pitchFamily="18" charset="0"/>
              </a:rPr>
              <a:t>Нежилое </a:t>
            </a:r>
            <a:r>
              <a:rPr lang="ru-RU" sz="1200" i="1">
                <a:cs typeface="Times New Roman" pitchFamily="18" charset="0"/>
              </a:rPr>
              <a:t>помещение в здании </a:t>
            </a:r>
          </a:p>
          <a:p>
            <a:r>
              <a:rPr lang="ru-RU" sz="1200" i="1">
                <a:cs typeface="Times New Roman" pitchFamily="18" charset="0"/>
              </a:rPr>
              <a:t>                               административно-бытового корпуса, </a:t>
            </a:r>
            <a:r>
              <a:rPr lang="ru-RU" sz="1200" i="1">
                <a:latin typeface="Century Gothic" pitchFamily="34" charset="0"/>
                <a:cs typeface="Times New Roman" pitchFamily="18" charset="0"/>
              </a:rPr>
              <a:t> </a:t>
            </a:r>
            <a:r>
              <a:rPr lang="en-US" sz="1200" i="1">
                <a:latin typeface="Century Gothic" pitchFamily="34" charset="0"/>
                <a:cs typeface="Times New Roman" pitchFamily="18" charset="0"/>
              </a:rPr>
              <a:t>S –</a:t>
            </a:r>
            <a:r>
              <a:rPr lang="ru-RU" sz="1200" i="1">
                <a:cs typeface="Times New Roman" pitchFamily="18" charset="0"/>
              </a:rPr>
              <a:t>291,1 </a:t>
            </a:r>
            <a:r>
              <a:rPr lang="ru-RU" sz="1200" i="1">
                <a:latin typeface="Century Gothic" pitchFamily="34" charset="0"/>
                <a:cs typeface="Times New Roman" pitchFamily="18" charset="0"/>
              </a:rPr>
              <a:t>кв.м</a:t>
            </a:r>
          </a:p>
          <a:p>
            <a:endParaRPr lang="ru-RU" sz="1200">
              <a:latin typeface="Century Gothic" pitchFamily="34" charset="0"/>
              <a:cs typeface="Times New Roman" pitchFamily="18" charset="0"/>
            </a:endParaRPr>
          </a:p>
          <a:p>
            <a:r>
              <a:rPr lang="ru-RU" sz="1200" b="1" u="sng">
                <a:latin typeface="Century Gothic" pitchFamily="34" charset="0"/>
                <a:cs typeface="Times New Roman" pitchFamily="18" charset="0"/>
              </a:rPr>
              <a:t>Состояние:</a:t>
            </a:r>
            <a:r>
              <a:rPr lang="ru-RU" sz="1200">
                <a:latin typeface="Century Gothic" pitchFamily="34" charset="0"/>
                <a:cs typeface="Times New Roman" pitchFamily="18" charset="0"/>
              </a:rPr>
              <a:t>	           </a:t>
            </a:r>
            <a:r>
              <a:rPr lang="ru-RU" sz="1200" i="1">
                <a:latin typeface="Century Gothic" pitchFamily="34" charset="0"/>
                <a:cs typeface="Times New Roman" pitchFamily="18" charset="0"/>
              </a:rPr>
              <a:t>удовлетворительное</a:t>
            </a:r>
          </a:p>
          <a:p>
            <a:endParaRPr lang="ru-RU" sz="1200">
              <a:latin typeface="Century Gothic" pitchFamily="34" charset="0"/>
              <a:cs typeface="Times New Roman" pitchFamily="18" charset="0"/>
            </a:endParaRPr>
          </a:p>
          <a:p>
            <a:r>
              <a:rPr lang="ru-RU" sz="1200" b="1" u="sng">
                <a:latin typeface="Century Gothic" pitchFamily="34" charset="0"/>
                <a:cs typeface="Times New Roman" pitchFamily="18" charset="0"/>
              </a:rPr>
              <a:t>Зарегистрировано:</a:t>
            </a:r>
            <a:r>
              <a:rPr lang="ru-RU" sz="1200">
                <a:latin typeface="Century Gothic" pitchFamily="34" charset="0"/>
                <a:cs typeface="Times New Roman" pitchFamily="18" charset="0"/>
              </a:rPr>
              <a:t>   Муниципальное образование городской </a:t>
            </a:r>
            <a:endParaRPr lang="ru-RU" sz="1200">
              <a:cs typeface="Times New Roman" pitchFamily="18" charset="0"/>
            </a:endParaRPr>
          </a:p>
          <a:p>
            <a:r>
              <a:rPr lang="ru-RU" sz="1200">
                <a:cs typeface="Times New Roman" pitchFamily="18" charset="0"/>
              </a:rPr>
              <a:t>                                  </a:t>
            </a:r>
            <a:r>
              <a:rPr lang="ru-RU" sz="1200">
                <a:latin typeface="Century Gothic" pitchFamily="34" charset="0"/>
                <a:cs typeface="Times New Roman" pitchFamily="18" charset="0"/>
              </a:rPr>
              <a:t>округ Пущино </a:t>
            </a:r>
          </a:p>
          <a:p>
            <a:endParaRPr lang="en-US" sz="1200" b="1" u="sng">
              <a:latin typeface="Century Gothic" pitchFamily="34" charset="0"/>
              <a:cs typeface="Times New Roman" pitchFamily="18" charset="0"/>
            </a:endParaRPr>
          </a:p>
          <a:p>
            <a:r>
              <a:rPr lang="ru-RU" altLang="ru-RU" sz="1200" b="1" u="sng">
                <a:latin typeface="Century Gothic" pitchFamily="34" charset="0"/>
                <a:cs typeface="Times New Roman" pitchFamily="18" charset="0"/>
              </a:rPr>
              <a:t>Арендатор/пользователь:</a:t>
            </a:r>
            <a:r>
              <a:rPr lang="ru-RU" altLang="ru-RU" sz="1200" b="1">
                <a:latin typeface="Century Gothic" pitchFamily="34" charset="0"/>
                <a:cs typeface="Times New Roman" pitchFamily="18" charset="0"/>
              </a:rPr>
              <a:t>   </a:t>
            </a:r>
            <a:r>
              <a:rPr lang="ru-RU" altLang="ru-RU" sz="1200">
                <a:latin typeface="Century Gothic" pitchFamily="34" charset="0"/>
                <a:cs typeface="Times New Roman" pitchFamily="18" charset="0"/>
              </a:rPr>
              <a:t>отсутствует</a:t>
            </a:r>
            <a:endParaRPr lang="ru-RU" sz="1000" b="1" u="sng">
              <a:latin typeface="Century Gothic" pitchFamily="34" charset="0"/>
              <a:cs typeface="Times New Roman" pitchFamily="18" charset="0"/>
            </a:endParaRPr>
          </a:p>
          <a:p>
            <a:endParaRPr lang="ru-RU" sz="1000" u="sng">
              <a:latin typeface="Century Gothic" pitchFamily="34" charset="0"/>
              <a:cs typeface="Times New Roman" pitchFamily="18" charset="0"/>
            </a:endParaRPr>
          </a:p>
          <a:p>
            <a:endParaRPr lang="ru-RU" sz="1000" u="sng">
              <a:latin typeface="Century Gothic" pitchFamily="34" charset="0"/>
              <a:cs typeface="Times New Roman" pitchFamily="18" charset="0"/>
            </a:endParaRPr>
          </a:p>
        </p:txBody>
      </p:sp>
      <p:sp>
        <p:nvSpPr>
          <p:cNvPr id="16392" name="TextBox 13"/>
          <p:cNvSpPr txBox="1">
            <a:spLocks noChangeArrowheads="1"/>
          </p:cNvSpPr>
          <p:nvPr/>
        </p:nvSpPr>
        <p:spPr bwMode="auto">
          <a:xfrm>
            <a:off x="1258888" y="333375"/>
            <a:ext cx="20970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00" b="1">
                <a:solidFill>
                  <a:schemeClr val="tx2"/>
                </a:solidFill>
                <a:latin typeface="Century Gothic" pitchFamily="34" charset="0"/>
              </a:rPr>
              <a:t>Администрация города Пущино Московской области</a:t>
            </a:r>
          </a:p>
        </p:txBody>
      </p:sp>
      <p:sp>
        <p:nvSpPr>
          <p:cNvPr id="16393" name="TextBox 14"/>
          <p:cNvSpPr txBox="1">
            <a:spLocks noChangeArrowheads="1"/>
          </p:cNvSpPr>
          <p:nvPr/>
        </p:nvSpPr>
        <p:spPr bwMode="auto">
          <a:xfrm>
            <a:off x="0" y="168275"/>
            <a:ext cx="9001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Calibri" pitchFamily="34" charset="0"/>
              </a:rPr>
              <a:t>Герб </a:t>
            </a:r>
          </a:p>
          <a:p>
            <a:pPr algn="ctr"/>
            <a:r>
              <a:rPr lang="ru-RU" sz="1200">
                <a:latin typeface="Calibri" pitchFamily="34" charset="0"/>
              </a:rPr>
              <a:t>ОМС</a:t>
            </a:r>
          </a:p>
        </p:txBody>
      </p:sp>
      <p:pic>
        <p:nvPicPr>
          <p:cNvPr id="16394" name="Picture 16" descr="GERB7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70485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3" descr="C:\LEXXX\фон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28700"/>
            <a:ext cx="9144000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434" name="Группа 27"/>
          <p:cNvGrpSpPr>
            <a:grpSpLocks/>
          </p:cNvGrpSpPr>
          <p:nvPr/>
        </p:nvGrpSpPr>
        <p:grpSpPr bwMode="auto">
          <a:xfrm>
            <a:off x="0" y="1028700"/>
            <a:ext cx="9144000" cy="61913"/>
            <a:chOff x="0" y="332656"/>
            <a:chExt cx="9144000" cy="1152128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0" y="332656"/>
              <a:ext cx="9144000" cy="1152128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0" y="332656"/>
              <a:ext cx="9144000" cy="1080120"/>
            </a:xfrm>
            <a:prstGeom prst="rect">
              <a:avLst/>
            </a:prstGeom>
            <a:gradFill>
              <a:gsLst>
                <a:gs pos="600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18435" name="Прямоугольник 2"/>
          <p:cNvSpPr>
            <a:spLocks noChangeArrowheads="1"/>
          </p:cNvSpPr>
          <p:nvPr/>
        </p:nvSpPr>
        <p:spPr bwMode="auto">
          <a:xfrm>
            <a:off x="1828800" y="1058863"/>
            <a:ext cx="54752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>
                <a:latin typeface="Century Gothic" pitchFamily="34" charset="0"/>
              </a:rPr>
              <a:t>Фотоматериалы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84213" y="1454150"/>
            <a:ext cx="3455987" cy="2663825"/>
          </a:xfrm>
          <a:prstGeom prst="rect">
            <a:avLst/>
          </a:prstGeom>
          <a:noFill/>
          <a:ln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Century Gothic" panose="020B0502020202020204" pitchFamily="34" charset="0"/>
              </a:rPr>
              <a:t>Фотография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Century Gothic" panose="020B0502020202020204" pitchFamily="34" charset="0"/>
              </a:rPr>
              <a:t>объекта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5076825" y="1428750"/>
            <a:ext cx="3455988" cy="2663825"/>
          </a:xfrm>
          <a:prstGeom prst="rect">
            <a:avLst/>
          </a:prstGeom>
          <a:noFill/>
          <a:ln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Century Gothic" panose="020B0502020202020204" pitchFamily="34" charset="0"/>
              </a:rPr>
              <a:t>Фотография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Century Gothic" panose="020B0502020202020204" pitchFamily="34" charset="0"/>
              </a:rPr>
              <a:t>объекта</a:t>
            </a:r>
          </a:p>
        </p:txBody>
      </p:sp>
      <p:sp>
        <p:nvSpPr>
          <p:cNvPr id="18440" name="TextBox 13"/>
          <p:cNvSpPr txBox="1">
            <a:spLocks noChangeArrowheads="1"/>
          </p:cNvSpPr>
          <p:nvPr/>
        </p:nvSpPr>
        <p:spPr bwMode="auto">
          <a:xfrm>
            <a:off x="1258888" y="333375"/>
            <a:ext cx="20970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00" b="1">
                <a:solidFill>
                  <a:schemeClr val="tx2"/>
                </a:solidFill>
                <a:latin typeface="Century Gothic" pitchFamily="34" charset="0"/>
              </a:rPr>
              <a:t>Администрация города Пущино Московской области</a:t>
            </a:r>
          </a:p>
        </p:txBody>
      </p:sp>
      <p:pic>
        <p:nvPicPr>
          <p:cNvPr id="18441" name="Picture 16" descr="GERB7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70485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7" name="Picture 15" descr="IMG_168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125538"/>
            <a:ext cx="8569325" cy="5543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3" descr="C:\LEXXX\фон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28700"/>
            <a:ext cx="9144000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482" name="Группа 27"/>
          <p:cNvGrpSpPr>
            <a:grpSpLocks/>
          </p:cNvGrpSpPr>
          <p:nvPr/>
        </p:nvGrpSpPr>
        <p:grpSpPr bwMode="auto">
          <a:xfrm>
            <a:off x="0" y="1028700"/>
            <a:ext cx="9144000" cy="61913"/>
            <a:chOff x="0" y="332656"/>
            <a:chExt cx="9144000" cy="1152128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0" y="332656"/>
              <a:ext cx="9144000" cy="1152128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0" y="332656"/>
              <a:ext cx="9144000" cy="1080120"/>
            </a:xfrm>
            <a:prstGeom prst="rect">
              <a:avLst/>
            </a:prstGeom>
            <a:gradFill>
              <a:gsLst>
                <a:gs pos="600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971550" y="1157288"/>
            <a:ext cx="7200900" cy="36671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dirty="0">
                <a:solidFill>
                  <a:schemeClr val="tx1"/>
                </a:solidFill>
                <a:latin typeface="Century Gothic" pitchFamily="34" charset="0"/>
              </a:rPr>
              <a:t>Расположение объектов инфраструктуры</a:t>
            </a:r>
          </a:p>
        </p:txBody>
      </p:sp>
      <p:sp>
        <p:nvSpPr>
          <p:cNvPr id="20484" name="TextBox 13"/>
          <p:cNvSpPr txBox="1">
            <a:spLocks noChangeArrowheads="1"/>
          </p:cNvSpPr>
          <p:nvPr/>
        </p:nvSpPr>
        <p:spPr bwMode="auto">
          <a:xfrm>
            <a:off x="1258888" y="333375"/>
            <a:ext cx="20970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00" b="1">
                <a:solidFill>
                  <a:schemeClr val="tx2"/>
                </a:solidFill>
                <a:latin typeface="Century Gothic" pitchFamily="34" charset="0"/>
              </a:rPr>
              <a:t>Администрация города Пущино Московской области</a:t>
            </a:r>
          </a:p>
        </p:txBody>
      </p:sp>
      <p:pic>
        <p:nvPicPr>
          <p:cNvPr id="20485" name="Picture 16" descr="GERB7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70485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11" descr="Безымянный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1052513"/>
            <a:ext cx="8642350" cy="554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572</TotalTime>
  <Words>100</Words>
  <Application>Microsoft Office PowerPoint</Application>
  <PresentationFormat>Экран (4:3)</PresentationFormat>
  <Paragraphs>35</Paragraphs>
  <Slides>4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Calibri</vt:lpstr>
      <vt:lpstr>Century Gothic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Всемирный Алексей Викторович</dc:creator>
  <cp:lastModifiedBy>Тельнихин</cp:lastModifiedBy>
  <cp:revision>24</cp:revision>
  <cp:lastPrinted>2016-06-07T12:16:33Z</cp:lastPrinted>
  <dcterms:created xsi:type="dcterms:W3CDTF">2016-05-31T06:40:58Z</dcterms:created>
  <dcterms:modified xsi:type="dcterms:W3CDTF">2017-05-03T08:11:10Z</dcterms:modified>
</cp:coreProperties>
</file>