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6F3B5C-753D-4EBE-8F76-9A2DB086524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7349FE9-337F-4480-AA83-37AAB6F75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8566A79-7EA1-4E5D-B862-8A54585713A7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B931A66-9678-4B58-8F8D-B6647ADCC3C7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289B308-79CA-469A-8759-3912A56033C0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AFD2E8-F034-4B8D-8F9A-90990C79162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DA15D-4E7B-4C96-AAA0-72A7878E2AE7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55677-5809-4335-87C5-2858EA3F2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127FC-CFF2-4873-9547-5BB57D4AD70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DE28B-4B67-4EBA-B1F3-13C162AD3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10B8C-7006-4E85-84FD-129D18F79B4E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55473-838D-43F1-9749-3DB80EBD8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5F147-4F03-41BC-BF73-D442DD3853A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2092-4A4C-4A5B-AD31-3DCC90BEA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EBAE9-51A7-4E39-88D0-D7B0259B2A66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00A3C-26D0-4639-8B1A-E4BCBA156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1C0EB-659B-440F-939C-53A9899FC31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E7834-F7C5-4846-BA8A-9B609D807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8B0AD-1134-4C37-A894-2C9A26C2C36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1CE65-F8A6-453E-B125-406772374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F9210-E702-4B5D-8349-7C3BFD8CE012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DE47-C2FD-460E-9F20-6EC11AE36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2B81A-1AF1-4946-B7E3-283E38F590EA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9682E-8AA2-4B5D-8A02-520919439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47A4-35E4-4210-90EA-F7DF7ADF91B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A883-2838-42FD-8C50-17AAE3FF0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3895A-CC04-4985-ADEF-3E80118F7CD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5E4E6-8F4E-4EE1-AFE6-D8EFCB138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DAD166-E4E7-4D2B-9FA9-DE26A170C1E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FC6BB9-34F9-4FBE-B4E2-B8F71B261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323850" y="1125538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улица Грузовая, д.2/2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6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205038"/>
            <a:ext cx="8642350" cy="4392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0113" y="1230313"/>
            <a:ext cx="7253287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улица Грузовая, 2/2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644900"/>
            <a:ext cx="60213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</a:t>
            </a:r>
            <a:r>
              <a:rPr lang="ru-RU" sz="1200" b="1" u="sng">
                <a:cs typeface="Times New Roman" pitchFamily="18" charset="0"/>
              </a:rPr>
              <a:t>т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sz="1200">
                <a:cs typeface="Times New Roman" pitchFamily="18" charset="0"/>
              </a:rPr>
              <a:t>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</a:t>
            </a:r>
            <a:r>
              <a:rPr lang="ru-RU" sz="1200" i="1">
                <a:cs typeface="Times New Roman" pitchFamily="18" charset="0"/>
              </a:rPr>
              <a:t> здание,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</a:t>
            </a:r>
            <a:r>
              <a:rPr lang="ru-RU" sz="1200" i="1">
                <a:cs typeface="Times New Roman" pitchFamily="18" charset="0"/>
              </a:rPr>
              <a:t> 1830,5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</a:t>
            </a:r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                         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7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035050"/>
            <a:ext cx="3816350" cy="2851150"/>
          </a:xfrm>
          <a:prstGeom prst="rect">
            <a:avLst/>
          </a:prstGeom>
          <a:noFill/>
        </p:spPr>
      </p:pic>
      <p:pic>
        <p:nvPicPr>
          <p:cNvPr id="18448" name="Picture 16" descr="IMG_166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3960813" cy="2663825"/>
          </a:xfrm>
          <a:prstGeom prst="rect">
            <a:avLst/>
          </a:prstGeom>
          <a:noFill/>
        </p:spPr>
      </p:pic>
      <p:pic>
        <p:nvPicPr>
          <p:cNvPr id="18450" name="Picture 18" descr="IMG_167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3933825"/>
            <a:ext cx="403225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5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1" descr="Безымян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125538"/>
            <a:ext cx="8496300" cy="558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81</Words>
  <Application>Microsoft Office PowerPoint</Application>
  <PresentationFormat>Экран (4:3)</PresentationFormat>
  <Paragraphs>27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24</cp:revision>
  <cp:lastPrinted>2016-06-07T12:16:33Z</cp:lastPrinted>
  <dcterms:created xsi:type="dcterms:W3CDTF">2016-05-31T06:40:58Z</dcterms:created>
  <dcterms:modified xsi:type="dcterms:W3CDTF">2017-05-03T08:06:33Z</dcterms:modified>
</cp:coreProperties>
</file>