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BD4F8F7-7FD0-4761-8762-B2055B5EF436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F957A7-3DFD-42D4-ACED-11471A3F9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CEAEE85-F0E1-438D-9909-526EAB79BED0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89C52E4-FC5D-4967-99A8-569726D3D15D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D960833-6745-4FB9-B48A-EAF1AA1B1A18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18CD64-D63E-48A3-B966-1ACF795C701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E51A4-E26A-4859-BD8C-EDFA267EE88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87CFB-4EFA-413B-8961-1D14CA5A7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DFBB4-5BE8-4CA5-9652-DA0AEFE87B9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E7E8-57CF-4878-BCB3-4F2F5F61A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3DB7D-8DF5-4B56-AEB4-A509099F868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D5CD6-F32A-4DCB-8165-151F6A652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75AF-B8F3-4AD5-9360-E3BEDFEAAC8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FE2C5-5411-4555-AAA1-403FE5A8E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4E5CB-09DD-457E-8ECA-2B8D524F35F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C2E59-9319-4ABD-A7C2-E9D48E71F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4F9E8-29FE-4CFB-8356-68C416B31A9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0449B-8294-4E66-9780-EB4861114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8E726-D28F-45F3-AFC2-AA3AFE9857D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84EF0-736F-4630-9B24-9352428C1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12EED-4E8A-4ADF-BDD7-343742060F3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7A85-444F-47B4-982F-E24B10D73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CBDCE-64C1-4F0C-9EA9-A509300479D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DE846-D56C-468F-98C0-56D92CD5B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A8C9E-F6DF-4CB1-9FDC-FD89ECC3A9B9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8E17F-BF64-4EA4-A46F-D64DDF49BD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B05B2-579E-40D2-9E16-1EEFF3628D59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BAAFD-2086-49B2-AF8B-BE1FF4207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BC8962-36FB-43F2-A7F0-8990A995830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656C6B-08D2-4C1D-A13D-BA22E761A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95288" y="1125538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микрорайон «АБ», здание Дома Быта. 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3" descr="IMG_163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133600"/>
            <a:ext cx="8135938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73125" y="1214438"/>
            <a:ext cx="7253288" cy="730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микрорайон «Аб», здание Дома Быта.</a:t>
            </a:r>
            <a:endParaRPr lang="ru-RU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762375"/>
            <a:ext cx="6021387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Объект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помещение,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 </a:t>
            </a:r>
            <a:r>
              <a:rPr lang="ru-RU" sz="1200" i="1">
                <a:cs typeface="Times New Roman" pitchFamily="18" charset="0"/>
              </a:rPr>
              <a:t>339,8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924050"/>
            <a:ext cx="77406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36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4" descr="IMG_164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5" descr="IMG_164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39608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6" descr="IMG_165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4365625"/>
            <a:ext cx="43926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pic>
        <p:nvPicPr>
          <p:cNvPr id="20484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" y="1981200"/>
            <a:ext cx="9048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6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82</Words>
  <Application>Microsoft Office PowerPoint</Application>
  <PresentationFormat>Экран (4:3)</PresentationFormat>
  <Paragraphs>28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16</cp:revision>
  <cp:lastPrinted>2016-06-07T12:16:33Z</cp:lastPrinted>
  <dcterms:created xsi:type="dcterms:W3CDTF">2016-05-31T06:40:58Z</dcterms:created>
  <dcterms:modified xsi:type="dcterms:W3CDTF">2017-05-03T08:08:19Z</dcterms:modified>
</cp:coreProperties>
</file>